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Герои Великой Отечественной Войны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КРАСНОЯРСКОГО КРАЯ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0" y="5562600"/>
            <a:ext cx="3657600" cy="533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/>
              <a:t>Выполнила Б.Виктория ПК-</a:t>
            </a:r>
            <a:r>
              <a:rPr lang="ru-RU" sz="2800" dirty="0" smtClean="0"/>
              <a:t>1</a:t>
            </a:r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r>
              <a:rPr lang="ru-RU" dirty="0" smtClean="0"/>
              <a:t>      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62400" y="609600"/>
            <a:ext cx="4876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ДАВЫДОВ СЕМЕН СЕМЕНОВИЧ Указом Президиума Верховного Совета СССР от 27 февраля 1945 года удостоен звания Героя Советского Союза Уроженец Красноярского края (деревня Троицкая </a:t>
            </a:r>
            <a:r>
              <a:rPr lang="ru-RU" sz="2000" dirty="0" err="1" smtClean="0"/>
              <a:t>Ирбейского</a:t>
            </a:r>
            <a:r>
              <a:rPr lang="ru-RU" sz="2000" dirty="0" smtClean="0"/>
              <a:t> района). В действующей армии лейтенант Давыдов с августа 1941 года - заместитель командира батареи, командир батареи 979 артиллерийского полка 173 стрелковой дивизии. Принимал участие в боях на Западном, Донском, Брянском, Центральном, Белорусском, 1-м Белорусском фронтах, в Сталинградской битве, боях под Орлом, форсировании Десны и битве за Днепр.</a:t>
            </a:r>
            <a:endParaRPr lang="ru-RU" sz="2000" dirty="0"/>
          </a:p>
        </p:txBody>
      </p:sp>
      <p:pic>
        <p:nvPicPr>
          <p:cNvPr id="4" name="Рисунок 3" descr="davydov_se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316992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4267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АСЯМОВ СЕРГЕЙ АЛЕКСАНДРОВИЧ Указом Президиума Верховного Совета СССР от 20 июня 1944 года удостоен звания Героя Советского Союза Уроженец города Красноярска. На фронтах Великой Отечественной войны с июля 1941 года. 10 августа 1941 года капитан </a:t>
            </a:r>
            <a:r>
              <a:rPr lang="ru-RU" sz="2000" dirty="0" err="1" smtClean="0"/>
              <a:t>Асямов</a:t>
            </a:r>
            <a:r>
              <a:rPr lang="ru-RU" sz="2000" dirty="0" smtClean="0"/>
              <a:t> участвовал в налете на город Берлин (Германия). Водил группы на бомбардировку железнодорожных узлов Вязьма и Смоленск, порта Данциг. После 30-го успешного боевого вылета по тылам противника </a:t>
            </a:r>
            <a:r>
              <a:rPr lang="ru-RU" sz="2000" dirty="0" err="1" smtClean="0"/>
              <a:t>Асямов</a:t>
            </a:r>
            <a:r>
              <a:rPr lang="ru-RU" sz="2000" dirty="0" smtClean="0"/>
              <a:t> был представлен к званию Героя Советского Союза.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3581400" cy="55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38600" y="381000"/>
            <a:ext cx="4648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КОРНЕЕВ АФАНАСИЙ КУЗЬМИЧ Указом Президиума Верховного Совета СССР от 24 марта 1945 года удостоен звания Героя Советского Союза Уроженец Красноярского края (деревня Алексеевка </a:t>
            </a:r>
            <a:r>
              <a:rPr lang="ru-RU" sz="2000" dirty="0" err="1" smtClean="0"/>
              <a:t>Нижнеингашского</a:t>
            </a:r>
            <a:r>
              <a:rPr lang="ru-RU" sz="2000" dirty="0" smtClean="0"/>
              <a:t> района). Призван в Красную Армию в июле 1941 года и направлен в Омское пехотное училище. На фронтах Отечественной войны с января 1942 года. Командир взвода 170-го Гвардейского стрелкового полка в составе 8-й Гвардейской армии 1-го Белорусского фронта гвардии младший лейтенант Корнеев отличился при освобождении Польши.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657600" cy="51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4267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ПЕТЕЛИН ЮРИЙ НИКОЛАЕВИЧ Указом Президиума Верховного Совета СССР от 20 июня 1942 года удостоен звания Героя Советского Союза Уроженец Красноярского края (станция Ужур </a:t>
            </a:r>
            <a:r>
              <a:rPr lang="ru-RU" sz="2000" dirty="0" err="1" smtClean="0"/>
              <a:t>Ужурского</a:t>
            </a:r>
            <a:r>
              <a:rPr lang="ru-RU" sz="2000" dirty="0" smtClean="0"/>
              <a:t> района). В июле 1941 года лейтенант </a:t>
            </a:r>
            <a:r>
              <a:rPr lang="ru-RU" sz="2000" dirty="0" err="1" smtClean="0"/>
              <a:t>Петелин</a:t>
            </a:r>
            <a:r>
              <a:rPr lang="ru-RU" sz="2000" dirty="0" smtClean="0"/>
              <a:t> был назначен командиром звена 220-го дальнебомбардировочного авиаполка. Звено </a:t>
            </a:r>
            <a:r>
              <a:rPr lang="ru-RU" sz="2000" dirty="0" err="1" smtClean="0"/>
              <a:t>Петелина</a:t>
            </a:r>
            <a:r>
              <a:rPr lang="ru-RU" sz="2000" dirty="0" smtClean="0"/>
              <a:t> выполняло самые сложные и ответственные задания. Командир </a:t>
            </a:r>
            <a:r>
              <a:rPr lang="ru-RU" sz="2000" dirty="0" err="1" smtClean="0"/>
              <a:t>Петелин</a:t>
            </a:r>
            <a:r>
              <a:rPr lang="ru-RU" sz="2000" dirty="0" smtClean="0"/>
              <a:t> в битве за Москву лично совершил 53 боевых вылета, из них - 18 ночью.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581400" cy="560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91000" y="381000"/>
            <a:ext cx="45720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ТОТМИН НИКОЛАЙ ЯКОВЛЕВИЧ Указом Президиума Верховного Совета СССР от 22 июля 1941 года удостоен звания Героя Советского Союза Уроженец Красноярского края (</a:t>
            </a:r>
            <a:r>
              <a:rPr lang="ru-RU" sz="1800" dirty="0" err="1" smtClean="0"/>
              <a:t>Усть-Яруль</a:t>
            </a:r>
            <a:r>
              <a:rPr lang="ru-RU" sz="1800" dirty="0" smtClean="0"/>
              <a:t> </a:t>
            </a:r>
            <a:r>
              <a:rPr lang="ru-RU" sz="1800" dirty="0" err="1" smtClean="0"/>
              <a:t>Ирбейского</a:t>
            </a:r>
            <a:r>
              <a:rPr lang="ru-RU" sz="1800" dirty="0" smtClean="0"/>
              <a:t> района). На фронтах Великой Отечественной войны с первых дней. Отличился старшина </a:t>
            </a:r>
            <a:r>
              <a:rPr lang="ru-RU" sz="1800" dirty="0" err="1" smtClean="0"/>
              <a:t>Тотмин</a:t>
            </a:r>
            <a:r>
              <a:rPr lang="ru-RU" sz="1800" dirty="0" smtClean="0"/>
              <a:t> 4 июля 1941 года в воздушном бою во время налета неприятельской группы самолетов на аэродром </a:t>
            </a:r>
            <a:r>
              <a:rPr lang="ru-RU" sz="1800" dirty="0" err="1" smtClean="0"/>
              <a:t>Рожкополье</a:t>
            </a:r>
            <a:r>
              <a:rPr lang="ru-RU" sz="1800" dirty="0" smtClean="0"/>
              <a:t>. На исходе боя, когда не осталось патронов, </a:t>
            </a:r>
            <a:r>
              <a:rPr lang="ru-RU" sz="1800" dirty="0" err="1" smtClean="0"/>
              <a:t>Тотмин</a:t>
            </a:r>
            <a:r>
              <a:rPr lang="ru-RU" sz="1800" dirty="0" smtClean="0"/>
              <a:t> был атакован сверху «</a:t>
            </a:r>
            <a:r>
              <a:rPr lang="ru-RU" sz="1800" dirty="0" err="1" smtClean="0"/>
              <a:t>мессершмиттом</a:t>
            </a:r>
            <a:r>
              <a:rPr lang="ru-RU" sz="1800" dirty="0" smtClean="0"/>
              <a:t>». Летчик принял бой, пойдя на лобовой таран. В результате столкновения немецкий самолет разбился, летчик погиб. У самолета </a:t>
            </a:r>
            <a:r>
              <a:rPr lang="ru-RU" sz="1800" dirty="0" err="1" smtClean="0"/>
              <a:t>Тотмина</a:t>
            </a:r>
            <a:r>
              <a:rPr lang="ru-RU" sz="1800" dirty="0" smtClean="0"/>
              <a:t> было отломано одно крыло, сам он успел покинуть кабину машины с парашютом. Это был первый в мире лобовой таран самолета противника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657600" cy="51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44196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ЮШКОВ МИХАИЛ АФАНАСЬЕВИЧ Указом Президиума Верховного Совета СССР от 31 мая 1945 года удостоен звания Героя Советского Союза Уроженец Красноярского края (деревня </a:t>
            </a:r>
            <a:r>
              <a:rPr lang="ru-RU" dirty="0" err="1" smtClean="0"/>
              <a:t>Коряково</a:t>
            </a:r>
            <a:r>
              <a:rPr lang="ru-RU" dirty="0" smtClean="0"/>
              <a:t> </a:t>
            </a:r>
            <a:r>
              <a:rPr lang="ru-RU" dirty="0" err="1" smtClean="0"/>
              <a:t>Балахтинского</a:t>
            </a:r>
            <a:r>
              <a:rPr lang="ru-RU" dirty="0" smtClean="0"/>
              <a:t> района). Призван в Красную Армию и направлен на фронт в 1944 году. Из наградного листа: «1 марта 1945 года группа разведчиков, выполняя задачу по захвату контрольного пленного на укрепленном рубеже Линде Гросс Борн, скрытно подползла к траншеям противника. В рукопашной схватке Юшков уничтожил расчет пулемета.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689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14800" y="381000"/>
            <a:ext cx="4648200" cy="609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ЯНКОВСКИЙ СТЕПАН ГРИГОРЬЕВИЧ Указом Президиума Верховного Совета СССР от 23 февраля 1943 года удостоен звания Героя Советского Союза Уроженец Красноярского края (деревня </a:t>
            </a:r>
            <a:r>
              <a:rPr lang="ru-RU" dirty="0" err="1" smtClean="0"/>
              <a:t>Верх-Подъемная</a:t>
            </a:r>
            <a:r>
              <a:rPr lang="ru-RU" dirty="0" smtClean="0"/>
              <a:t> </a:t>
            </a:r>
            <a:r>
              <a:rPr lang="ru-RU" dirty="0" err="1" smtClean="0"/>
              <a:t>Большемуртинского</a:t>
            </a:r>
            <a:r>
              <a:rPr lang="ru-RU" dirty="0" smtClean="0"/>
              <a:t> района). В Красной Армии с 1940 года. В августе 1942 года сержант Янковский окончил Краснодарское военное авиационное училище. На фронтах Великой Отечественной войны с мая 1943 года в составе 6-го Гвардейского штурмового авиаполка 3-й Воздушной армии. Всего за период войны Янковский совершил 197 боевых вылетов.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6332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81000"/>
            <a:ext cx="4343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ИВАНОВА АННА ЕГОРОВНА Иванова Анна Егоровна (род. 28 декабря 1926 г.) Анна Егоровна родилась в деревне Вознесенка Березовского района Красноярского края. В годы Великой Отечественной войны работала в колхозе. В 1948 году была награждена медалью «За доблестный труд в великой Отечественной войне 1941-1945 гг.», а в 1974г. медалью «Ветеран труда» 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276600" cy="53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654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ГЕРОИ КРАСНОЯРСКОГО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КРАСНОЯРСКОГО КРАЯ</dc:title>
  <cp:lastModifiedBy>никола</cp:lastModifiedBy>
  <cp:revision>9</cp:revision>
  <dcterms:modified xsi:type="dcterms:W3CDTF">2020-05-01T08:13:57Z</dcterms:modified>
</cp:coreProperties>
</file>