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8"/>
  </p:notesMasterIdLst>
  <p:sldIdLst>
    <p:sldId id="257" r:id="rId2"/>
    <p:sldId id="256" r:id="rId3"/>
    <p:sldId id="258" r:id="rId4"/>
    <p:sldId id="259" r:id="rId5"/>
    <p:sldId id="260" r:id="rId6"/>
    <p:sldId id="271" r:id="rId7"/>
    <p:sldId id="261" r:id="rId8"/>
    <p:sldId id="266" r:id="rId9"/>
    <p:sldId id="262" r:id="rId10"/>
    <p:sldId id="267" r:id="rId11"/>
    <p:sldId id="268" r:id="rId12"/>
    <p:sldId id="264" r:id="rId13"/>
    <p:sldId id="265" r:id="rId14"/>
    <p:sldId id="263" r:id="rId15"/>
    <p:sldId id="269" r:id="rId16"/>
    <p:sldId id="270"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59" autoAdjust="0"/>
    <p:restoredTop sz="94660"/>
  </p:normalViewPr>
  <p:slideViewPr>
    <p:cSldViewPr>
      <p:cViewPr varScale="1">
        <p:scale>
          <a:sx n="83" d="100"/>
          <a:sy n="83" d="100"/>
        </p:scale>
        <p:origin x="128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D86A56F-C50F-46E0-B663-4663133D475B}"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F2F1AC4D-1AD4-432E-85D3-13BB177DCB2D}">
      <dgm:prSet/>
      <dgm:spPr/>
      <dgm:t>
        <a:bodyPr/>
        <a:lstStyle/>
        <a:p>
          <a:pPr rtl="0"/>
          <a:r>
            <a:rPr lang="ru-RU" smtClean="0"/>
            <a:t>С каждым годом всё меньше и меньше остается среди нас тех, кто встретил роковой рассвет 22 июня 1941 года. Тех, кто суровой осенью 1941 защищал Москву, кто познал кровавый снег Сталинграда, кто «пол-Европы по-пластунски пропахал»… Они не стояли за ценой, добывая победу.</a:t>
          </a:r>
          <a:endParaRPr lang="ru-RU"/>
        </a:p>
      </dgm:t>
    </dgm:pt>
    <dgm:pt modelId="{FF0EF1D3-925B-4062-92BF-51CB6BD30195}" type="parTrans" cxnId="{02F1383C-AFFD-4FF8-B314-8C0CE99C5C2C}">
      <dgm:prSet/>
      <dgm:spPr/>
      <dgm:t>
        <a:bodyPr/>
        <a:lstStyle/>
        <a:p>
          <a:endParaRPr lang="ru-RU"/>
        </a:p>
      </dgm:t>
    </dgm:pt>
    <dgm:pt modelId="{B1A5DAA1-D32C-4244-A647-7AB87EAE3036}" type="sibTrans" cxnId="{02F1383C-AFFD-4FF8-B314-8C0CE99C5C2C}">
      <dgm:prSet/>
      <dgm:spPr/>
      <dgm:t>
        <a:bodyPr/>
        <a:lstStyle/>
        <a:p>
          <a:endParaRPr lang="ru-RU"/>
        </a:p>
      </dgm:t>
    </dgm:pt>
    <dgm:pt modelId="{F4E79676-21DB-449A-B4CE-D36291A743D6}">
      <dgm:prSet/>
      <dgm:spPr/>
      <dgm:t>
        <a:bodyPr/>
        <a:lstStyle/>
        <a:p>
          <a:pPr rtl="0"/>
          <a:r>
            <a:rPr lang="ru-RU" smtClean="0"/>
            <a:t>Великая Отечественная война была тяжелой, кровопролитной. Она унесла миллионы человеческих жизней.</a:t>
          </a:r>
          <a:endParaRPr lang="ru-RU"/>
        </a:p>
      </dgm:t>
    </dgm:pt>
    <dgm:pt modelId="{0A8DD100-E18B-4ED6-B674-3A965B5D98E4}" type="parTrans" cxnId="{E0D54779-1E1B-4166-8AD1-72D00A80A859}">
      <dgm:prSet/>
      <dgm:spPr/>
      <dgm:t>
        <a:bodyPr/>
        <a:lstStyle/>
        <a:p>
          <a:endParaRPr lang="ru-RU"/>
        </a:p>
      </dgm:t>
    </dgm:pt>
    <dgm:pt modelId="{0D61502E-454A-4B88-80C5-1B24582A3226}" type="sibTrans" cxnId="{E0D54779-1E1B-4166-8AD1-72D00A80A859}">
      <dgm:prSet/>
      <dgm:spPr/>
      <dgm:t>
        <a:bodyPr/>
        <a:lstStyle/>
        <a:p>
          <a:endParaRPr lang="ru-RU"/>
        </a:p>
      </dgm:t>
    </dgm:pt>
    <dgm:pt modelId="{84006E13-FE0C-4623-8FFC-FFC70FBE4D21}">
      <dgm:prSet/>
      <dgm:spPr/>
      <dgm:t>
        <a:bodyPr/>
        <a:lstStyle/>
        <a:p>
          <a:pPr rtl="0"/>
          <a:r>
            <a:rPr lang="ru-RU" smtClean="0"/>
            <a:t>Война против гитлеровской Германии была священной, освободительной, всенародной. В боях с захватчиками советские воины проявили чудеса героизма, их жены, матери и дети, заменив ушедших на фронт, самоотверженно трудились в тылу. Страна напрягла все силы, сплотилась одной мыслью: « Все для фронта – все для победы!»</a:t>
          </a:r>
          <a:endParaRPr lang="ru-RU"/>
        </a:p>
      </dgm:t>
    </dgm:pt>
    <dgm:pt modelId="{70568406-C722-41EE-8533-48FB34FB7F98}" type="parTrans" cxnId="{AB03753D-4C52-4A47-A635-704D16301B76}">
      <dgm:prSet/>
      <dgm:spPr/>
      <dgm:t>
        <a:bodyPr/>
        <a:lstStyle/>
        <a:p>
          <a:endParaRPr lang="ru-RU"/>
        </a:p>
      </dgm:t>
    </dgm:pt>
    <dgm:pt modelId="{81E9147C-4420-4372-B201-1D371036DCC7}" type="sibTrans" cxnId="{AB03753D-4C52-4A47-A635-704D16301B76}">
      <dgm:prSet/>
      <dgm:spPr/>
      <dgm:t>
        <a:bodyPr/>
        <a:lstStyle/>
        <a:p>
          <a:endParaRPr lang="ru-RU"/>
        </a:p>
      </dgm:t>
    </dgm:pt>
    <dgm:pt modelId="{8C95BF02-0AE1-4AF5-AAF4-23EE477B35B6}" type="pres">
      <dgm:prSet presAssocID="{BD86A56F-C50F-46E0-B663-4663133D475B}" presName="linear" presStyleCnt="0">
        <dgm:presLayoutVars>
          <dgm:animLvl val="lvl"/>
          <dgm:resizeHandles val="exact"/>
        </dgm:presLayoutVars>
      </dgm:prSet>
      <dgm:spPr/>
      <dgm:t>
        <a:bodyPr/>
        <a:lstStyle/>
        <a:p>
          <a:endParaRPr lang="ru-RU"/>
        </a:p>
      </dgm:t>
    </dgm:pt>
    <dgm:pt modelId="{E95E2F7B-FAB2-45CE-BB0B-277662B37811}" type="pres">
      <dgm:prSet presAssocID="{F2F1AC4D-1AD4-432E-85D3-13BB177DCB2D}" presName="parentText" presStyleLbl="node1" presStyleIdx="0" presStyleCnt="3">
        <dgm:presLayoutVars>
          <dgm:chMax val="0"/>
          <dgm:bulletEnabled val="1"/>
        </dgm:presLayoutVars>
      </dgm:prSet>
      <dgm:spPr/>
      <dgm:t>
        <a:bodyPr/>
        <a:lstStyle/>
        <a:p>
          <a:endParaRPr lang="ru-RU"/>
        </a:p>
      </dgm:t>
    </dgm:pt>
    <dgm:pt modelId="{1F85C3E8-2D9B-457C-AB81-C3D2C6DCDE80}" type="pres">
      <dgm:prSet presAssocID="{B1A5DAA1-D32C-4244-A647-7AB87EAE3036}" presName="spacer" presStyleCnt="0"/>
      <dgm:spPr/>
    </dgm:pt>
    <dgm:pt modelId="{44888FE0-A402-4737-A2FE-749877CA8B23}" type="pres">
      <dgm:prSet presAssocID="{F4E79676-21DB-449A-B4CE-D36291A743D6}" presName="parentText" presStyleLbl="node1" presStyleIdx="1" presStyleCnt="3" custScaleY="38245">
        <dgm:presLayoutVars>
          <dgm:chMax val="0"/>
          <dgm:bulletEnabled val="1"/>
        </dgm:presLayoutVars>
      </dgm:prSet>
      <dgm:spPr/>
      <dgm:t>
        <a:bodyPr/>
        <a:lstStyle/>
        <a:p>
          <a:endParaRPr lang="ru-RU"/>
        </a:p>
      </dgm:t>
    </dgm:pt>
    <dgm:pt modelId="{E311BF34-3248-4C9C-9DA0-19E64999DB1C}" type="pres">
      <dgm:prSet presAssocID="{0D61502E-454A-4B88-80C5-1B24582A3226}" presName="spacer" presStyleCnt="0"/>
      <dgm:spPr/>
    </dgm:pt>
    <dgm:pt modelId="{1F1AC839-3420-4ED1-AA7A-FE3E21A417E0}" type="pres">
      <dgm:prSet presAssocID="{84006E13-FE0C-4623-8FFC-FFC70FBE4D21}" presName="parentText" presStyleLbl="node1" presStyleIdx="2" presStyleCnt="3">
        <dgm:presLayoutVars>
          <dgm:chMax val="0"/>
          <dgm:bulletEnabled val="1"/>
        </dgm:presLayoutVars>
      </dgm:prSet>
      <dgm:spPr/>
      <dgm:t>
        <a:bodyPr/>
        <a:lstStyle/>
        <a:p>
          <a:endParaRPr lang="ru-RU"/>
        </a:p>
      </dgm:t>
    </dgm:pt>
  </dgm:ptLst>
  <dgm:cxnLst>
    <dgm:cxn modelId="{376FCD50-E62E-4306-8FEF-FCF0A38A1776}" type="presOf" srcId="{F2F1AC4D-1AD4-432E-85D3-13BB177DCB2D}" destId="{E95E2F7B-FAB2-45CE-BB0B-277662B37811}" srcOrd="0" destOrd="0" presId="urn:microsoft.com/office/officeart/2005/8/layout/vList2"/>
    <dgm:cxn modelId="{E0D54779-1E1B-4166-8AD1-72D00A80A859}" srcId="{BD86A56F-C50F-46E0-B663-4663133D475B}" destId="{F4E79676-21DB-449A-B4CE-D36291A743D6}" srcOrd="1" destOrd="0" parTransId="{0A8DD100-E18B-4ED6-B674-3A965B5D98E4}" sibTransId="{0D61502E-454A-4B88-80C5-1B24582A3226}"/>
    <dgm:cxn modelId="{B4545ACB-8971-4E6D-90DE-6510E9E2B9A1}" type="presOf" srcId="{F4E79676-21DB-449A-B4CE-D36291A743D6}" destId="{44888FE0-A402-4737-A2FE-749877CA8B23}" srcOrd="0" destOrd="0" presId="urn:microsoft.com/office/officeart/2005/8/layout/vList2"/>
    <dgm:cxn modelId="{AB03753D-4C52-4A47-A635-704D16301B76}" srcId="{BD86A56F-C50F-46E0-B663-4663133D475B}" destId="{84006E13-FE0C-4623-8FFC-FFC70FBE4D21}" srcOrd="2" destOrd="0" parTransId="{70568406-C722-41EE-8533-48FB34FB7F98}" sibTransId="{81E9147C-4420-4372-B201-1D371036DCC7}"/>
    <dgm:cxn modelId="{02F1383C-AFFD-4FF8-B314-8C0CE99C5C2C}" srcId="{BD86A56F-C50F-46E0-B663-4663133D475B}" destId="{F2F1AC4D-1AD4-432E-85D3-13BB177DCB2D}" srcOrd="0" destOrd="0" parTransId="{FF0EF1D3-925B-4062-92BF-51CB6BD30195}" sibTransId="{B1A5DAA1-D32C-4244-A647-7AB87EAE3036}"/>
    <dgm:cxn modelId="{FB198FA9-EFFC-4833-83D1-974279A984FA}" type="presOf" srcId="{84006E13-FE0C-4623-8FFC-FFC70FBE4D21}" destId="{1F1AC839-3420-4ED1-AA7A-FE3E21A417E0}" srcOrd="0" destOrd="0" presId="urn:microsoft.com/office/officeart/2005/8/layout/vList2"/>
    <dgm:cxn modelId="{A8A194E3-115B-485F-861C-72F712ACEFF8}" type="presOf" srcId="{BD86A56F-C50F-46E0-B663-4663133D475B}" destId="{8C95BF02-0AE1-4AF5-AAF4-23EE477B35B6}" srcOrd="0" destOrd="0" presId="urn:microsoft.com/office/officeart/2005/8/layout/vList2"/>
    <dgm:cxn modelId="{11FBFC0D-BC6C-4097-A9A9-3AE37C18BA6C}" type="presParOf" srcId="{8C95BF02-0AE1-4AF5-AAF4-23EE477B35B6}" destId="{E95E2F7B-FAB2-45CE-BB0B-277662B37811}" srcOrd="0" destOrd="0" presId="urn:microsoft.com/office/officeart/2005/8/layout/vList2"/>
    <dgm:cxn modelId="{3A5DB071-F4EB-47F3-A3E2-CD96C043A7E9}" type="presParOf" srcId="{8C95BF02-0AE1-4AF5-AAF4-23EE477B35B6}" destId="{1F85C3E8-2D9B-457C-AB81-C3D2C6DCDE80}" srcOrd="1" destOrd="0" presId="urn:microsoft.com/office/officeart/2005/8/layout/vList2"/>
    <dgm:cxn modelId="{F11F1854-0FE1-47CB-B50E-2B66B729AB71}" type="presParOf" srcId="{8C95BF02-0AE1-4AF5-AAF4-23EE477B35B6}" destId="{44888FE0-A402-4737-A2FE-749877CA8B23}" srcOrd="2" destOrd="0" presId="urn:microsoft.com/office/officeart/2005/8/layout/vList2"/>
    <dgm:cxn modelId="{F5003C50-9C61-400A-A098-61826150FF50}" type="presParOf" srcId="{8C95BF02-0AE1-4AF5-AAF4-23EE477B35B6}" destId="{E311BF34-3248-4C9C-9DA0-19E64999DB1C}" srcOrd="3" destOrd="0" presId="urn:microsoft.com/office/officeart/2005/8/layout/vList2"/>
    <dgm:cxn modelId="{FF68E69F-10CC-4BFC-88EC-2BA34D1D673E}" type="presParOf" srcId="{8C95BF02-0AE1-4AF5-AAF4-23EE477B35B6}" destId="{1F1AC839-3420-4ED1-AA7A-FE3E21A417E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A84B1CD-324A-4EB8-99F1-53732687FAAD}"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ru-RU"/>
        </a:p>
      </dgm:t>
    </dgm:pt>
    <dgm:pt modelId="{954A2CEB-142A-4B70-858F-3288FAB3198D}">
      <dgm:prSet/>
      <dgm:spPr/>
      <dgm:t>
        <a:bodyPr/>
        <a:lstStyle/>
        <a:p>
          <a:pPr rtl="0"/>
          <a:r>
            <a:rPr lang="ru-RU" dirty="0" smtClean="0"/>
            <a:t>Шувалова Антонина Ильинична</a:t>
          </a:r>
        </a:p>
        <a:p>
          <a:pPr rtl="0"/>
          <a:r>
            <a:rPr lang="ru-RU" dirty="0" smtClean="0"/>
            <a:t> (1917 г. р.)</a:t>
          </a:r>
          <a:endParaRPr lang="ru-RU" dirty="0"/>
        </a:p>
      </dgm:t>
    </dgm:pt>
    <dgm:pt modelId="{E393550E-4258-4C66-8D12-F20600D60191}" type="parTrans" cxnId="{856765A8-BC79-4863-83C7-9547290B74B8}">
      <dgm:prSet/>
      <dgm:spPr/>
      <dgm:t>
        <a:bodyPr/>
        <a:lstStyle/>
        <a:p>
          <a:endParaRPr lang="ru-RU"/>
        </a:p>
      </dgm:t>
    </dgm:pt>
    <dgm:pt modelId="{91A6695F-9C1D-454D-9D2F-5CF06D117318}" type="sibTrans" cxnId="{856765A8-BC79-4863-83C7-9547290B74B8}">
      <dgm:prSet/>
      <dgm:spPr/>
      <dgm:t>
        <a:bodyPr/>
        <a:lstStyle/>
        <a:p>
          <a:endParaRPr lang="ru-RU"/>
        </a:p>
      </dgm:t>
    </dgm:pt>
    <dgm:pt modelId="{703ECDC7-8E4A-4DAF-ACD9-2D8D8A9291F1}" type="pres">
      <dgm:prSet presAssocID="{2A84B1CD-324A-4EB8-99F1-53732687FAAD}" presName="linear" presStyleCnt="0">
        <dgm:presLayoutVars>
          <dgm:animLvl val="lvl"/>
          <dgm:resizeHandles val="exact"/>
        </dgm:presLayoutVars>
      </dgm:prSet>
      <dgm:spPr/>
      <dgm:t>
        <a:bodyPr/>
        <a:lstStyle/>
        <a:p>
          <a:endParaRPr lang="ru-RU"/>
        </a:p>
      </dgm:t>
    </dgm:pt>
    <dgm:pt modelId="{A8D2769D-F858-4D8D-A26C-CA95C889EABD}" type="pres">
      <dgm:prSet presAssocID="{954A2CEB-142A-4B70-858F-3288FAB3198D}" presName="parentText" presStyleLbl="node1" presStyleIdx="0" presStyleCnt="1" custLinFactX="-66667" custLinFactNeighborX="-100000" custLinFactNeighborY="11249">
        <dgm:presLayoutVars>
          <dgm:chMax val="0"/>
          <dgm:bulletEnabled val="1"/>
        </dgm:presLayoutVars>
      </dgm:prSet>
      <dgm:spPr/>
      <dgm:t>
        <a:bodyPr/>
        <a:lstStyle/>
        <a:p>
          <a:endParaRPr lang="ru-RU"/>
        </a:p>
      </dgm:t>
    </dgm:pt>
  </dgm:ptLst>
  <dgm:cxnLst>
    <dgm:cxn modelId="{856765A8-BC79-4863-83C7-9547290B74B8}" srcId="{2A84B1CD-324A-4EB8-99F1-53732687FAAD}" destId="{954A2CEB-142A-4B70-858F-3288FAB3198D}" srcOrd="0" destOrd="0" parTransId="{E393550E-4258-4C66-8D12-F20600D60191}" sibTransId="{91A6695F-9C1D-454D-9D2F-5CF06D117318}"/>
    <dgm:cxn modelId="{20553650-58B3-47AD-A176-7FA1CD35B43C}" type="presOf" srcId="{2A84B1CD-324A-4EB8-99F1-53732687FAAD}" destId="{703ECDC7-8E4A-4DAF-ACD9-2D8D8A9291F1}" srcOrd="0" destOrd="0" presId="urn:microsoft.com/office/officeart/2005/8/layout/vList2"/>
    <dgm:cxn modelId="{92178E09-A808-4E66-9D10-062794F94EBA}" type="presOf" srcId="{954A2CEB-142A-4B70-858F-3288FAB3198D}" destId="{A8D2769D-F858-4D8D-A26C-CA95C889EABD}" srcOrd="0" destOrd="0" presId="urn:microsoft.com/office/officeart/2005/8/layout/vList2"/>
    <dgm:cxn modelId="{D5457B36-D9C2-47B7-BE16-B41800C1C801}" type="presParOf" srcId="{703ECDC7-8E4A-4DAF-ACD9-2D8D8A9291F1}" destId="{A8D2769D-F858-4D8D-A26C-CA95C889EABD}"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ED812D5-591A-47A1-8C23-A02BDD678A4D}"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ru-RU"/>
        </a:p>
      </dgm:t>
    </dgm:pt>
    <dgm:pt modelId="{48AEDC64-C825-4E65-953E-A708AB817F75}">
      <dgm:prSet/>
      <dgm:spPr/>
      <dgm:t>
        <a:bodyPr/>
        <a:lstStyle/>
        <a:p>
          <a:pPr rtl="0"/>
          <a:r>
            <a:rPr lang="ru-RU" dirty="0" smtClean="0"/>
            <a:t>Шувалова Валентина Ильинична         (1913 г. р.)</a:t>
          </a:r>
          <a:endParaRPr lang="ru-RU" dirty="0"/>
        </a:p>
      </dgm:t>
    </dgm:pt>
    <dgm:pt modelId="{FEFEC95B-C26B-4396-A732-575FC6302781}" type="parTrans" cxnId="{437A5CF3-6396-421A-B8DE-CA14396818D3}">
      <dgm:prSet/>
      <dgm:spPr/>
      <dgm:t>
        <a:bodyPr/>
        <a:lstStyle/>
        <a:p>
          <a:endParaRPr lang="ru-RU"/>
        </a:p>
      </dgm:t>
    </dgm:pt>
    <dgm:pt modelId="{129EA74A-8B70-4A62-B394-9869BA0E4F99}" type="sibTrans" cxnId="{437A5CF3-6396-421A-B8DE-CA14396818D3}">
      <dgm:prSet/>
      <dgm:spPr/>
      <dgm:t>
        <a:bodyPr/>
        <a:lstStyle/>
        <a:p>
          <a:endParaRPr lang="ru-RU"/>
        </a:p>
      </dgm:t>
    </dgm:pt>
    <dgm:pt modelId="{DD7F8D91-82FC-40B5-A4EB-C1FE627B1C7A}">
      <dgm:prSet/>
      <dgm:spPr/>
      <dgm:t>
        <a:bodyPr/>
        <a:lstStyle/>
        <a:p>
          <a:pPr rtl="0"/>
          <a:r>
            <a:rPr lang="ru-RU" smtClean="0"/>
            <a:t>Медсестра</a:t>
          </a:r>
          <a:endParaRPr lang="ru-RU"/>
        </a:p>
      </dgm:t>
    </dgm:pt>
    <dgm:pt modelId="{936E732A-D239-4A93-BEFE-9FD8EE3990E1}" type="parTrans" cxnId="{4E3341CE-3063-4976-9A96-9465C21FC44F}">
      <dgm:prSet/>
      <dgm:spPr/>
      <dgm:t>
        <a:bodyPr/>
        <a:lstStyle/>
        <a:p>
          <a:endParaRPr lang="ru-RU"/>
        </a:p>
      </dgm:t>
    </dgm:pt>
    <dgm:pt modelId="{CD871EDC-B7EB-43D1-8ADB-BCF45C890F7B}" type="sibTrans" cxnId="{4E3341CE-3063-4976-9A96-9465C21FC44F}">
      <dgm:prSet/>
      <dgm:spPr/>
      <dgm:t>
        <a:bodyPr/>
        <a:lstStyle/>
        <a:p>
          <a:endParaRPr lang="ru-RU"/>
        </a:p>
      </dgm:t>
    </dgm:pt>
    <dgm:pt modelId="{C7CCB42C-54A4-4F2B-B57C-BF1136E3CFA1}" type="pres">
      <dgm:prSet presAssocID="{AED812D5-591A-47A1-8C23-A02BDD678A4D}" presName="linear" presStyleCnt="0">
        <dgm:presLayoutVars>
          <dgm:animLvl val="lvl"/>
          <dgm:resizeHandles val="exact"/>
        </dgm:presLayoutVars>
      </dgm:prSet>
      <dgm:spPr/>
      <dgm:t>
        <a:bodyPr/>
        <a:lstStyle/>
        <a:p>
          <a:endParaRPr lang="ru-RU"/>
        </a:p>
      </dgm:t>
    </dgm:pt>
    <dgm:pt modelId="{0AB1C749-2B7B-4FCF-A0F1-1ABFEFD47729}" type="pres">
      <dgm:prSet presAssocID="{48AEDC64-C825-4E65-953E-A708AB817F75}" presName="parentText" presStyleLbl="node1" presStyleIdx="0" presStyleCnt="2">
        <dgm:presLayoutVars>
          <dgm:chMax val="0"/>
          <dgm:bulletEnabled val="1"/>
        </dgm:presLayoutVars>
      </dgm:prSet>
      <dgm:spPr/>
      <dgm:t>
        <a:bodyPr/>
        <a:lstStyle/>
        <a:p>
          <a:endParaRPr lang="ru-RU"/>
        </a:p>
      </dgm:t>
    </dgm:pt>
    <dgm:pt modelId="{D9B3E8B7-8990-4C13-B755-FC3A67ABA3BC}" type="pres">
      <dgm:prSet presAssocID="{129EA74A-8B70-4A62-B394-9869BA0E4F99}" presName="spacer" presStyleCnt="0"/>
      <dgm:spPr/>
    </dgm:pt>
    <dgm:pt modelId="{CD0E56B6-858E-4EB7-99C5-2A0A9A7C4F35}" type="pres">
      <dgm:prSet presAssocID="{DD7F8D91-82FC-40B5-A4EB-C1FE627B1C7A}" presName="parentText" presStyleLbl="node1" presStyleIdx="1" presStyleCnt="2">
        <dgm:presLayoutVars>
          <dgm:chMax val="0"/>
          <dgm:bulletEnabled val="1"/>
        </dgm:presLayoutVars>
      </dgm:prSet>
      <dgm:spPr/>
      <dgm:t>
        <a:bodyPr/>
        <a:lstStyle/>
        <a:p>
          <a:endParaRPr lang="ru-RU"/>
        </a:p>
      </dgm:t>
    </dgm:pt>
  </dgm:ptLst>
  <dgm:cxnLst>
    <dgm:cxn modelId="{4E3341CE-3063-4976-9A96-9465C21FC44F}" srcId="{AED812D5-591A-47A1-8C23-A02BDD678A4D}" destId="{DD7F8D91-82FC-40B5-A4EB-C1FE627B1C7A}" srcOrd="1" destOrd="0" parTransId="{936E732A-D239-4A93-BEFE-9FD8EE3990E1}" sibTransId="{CD871EDC-B7EB-43D1-8ADB-BCF45C890F7B}"/>
    <dgm:cxn modelId="{437A5CF3-6396-421A-B8DE-CA14396818D3}" srcId="{AED812D5-591A-47A1-8C23-A02BDD678A4D}" destId="{48AEDC64-C825-4E65-953E-A708AB817F75}" srcOrd="0" destOrd="0" parTransId="{FEFEC95B-C26B-4396-A732-575FC6302781}" sibTransId="{129EA74A-8B70-4A62-B394-9869BA0E4F99}"/>
    <dgm:cxn modelId="{4FCA22E2-490E-4C1F-B4BD-BA83359FE5DC}" type="presOf" srcId="{AED812D5-591A-47A1-8C23-A02BDD678A4D}" destId="{C7CCB42C-54A4-4F2B-B57C-BF1136E3CFA1}" srcOrd="0" destOrd="0" presId="urn:microsoft.com/office/officeart/2005/8/layout/vList2"/>
    <dgm:cxn modelId="{81F15696-3F0D-4FDE-A058-ACB99BC9D995}" type="presOf" srcId="{DD7F8D91-82FC-40B5-A4EB-C1FE627B1C7A}" destId="{CD0E56B6-858E-4EB7-99C5-2A0A9A7C4F35}" srcOrd="0" destOrd="0" presId="urn:microsoft.com/office/officeart/2005/8/layout/vList2"/>
    <dgm:cxn modelId="{36FD7068-E4E5-420F-B462-DFEA0167860E}" type="presOf" srcId="{48AEDC64-C825-4E65-953E-A708AB817F75}" destId="{0AB1C749-2B7B-4FCF-A0F1-1ABFEFD47729}" srcOrd="0" destOrd="0" presId="urn:microsoft.com/office/officeart/2005/8/layout/vList2"/>
    <dgm:cxn modelId="{0C0E09B6-40BC-4127-AB45-6B099FDB8A80}" type="presParOf" srcId="{C7CCB42C-54A4-4F2B-B57C-BF1136E3CFA1}" destId="{0AB1C749-2B7B-4FCF-A0F1-1ABFEFD47729}" srcOrd="0" destOrd="0" presId="urn:microsoft.com/office/officeart/2005/8/layout/vList2"/>
    <dgm:cxn modelId="{BE601CA2-7273-4A3C-9161-1F552C4F6693}" type="presParOf" srcId="{C7CCB42C-54A4-4F2B-B57C-BF1136E3CFA1}" destId="{D9B3E8B7-8990-4C13-B755-FC3A67ABA3BC}" srcOrd="1" destOrd="0" presId="urn:microsoft.com/office/officeart/2005/8/layout/vList2"/>
    <dgm:cxn modelId="{9F0E8DE8-E224-4278-8754-9B9F06C02B79}" type="presParOf" srcId="{C7CCB42C-54A4-4F2B-B57C-BF1136E3CFA1}" destId="{CD0E56B6-858E-4EB7-99C5-2A0A9A7C4F35}"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9138DAEE-5901-434A-A68F-89377B3C1D89}"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F1E01B31-3C5F-4008-959C-92599DC6C6C7}">
      <dgm:prSet/>
      <dgm:spPr/>
      <dgm:t>
        <a:bodyPr/>
        <a:lstStyle/>
        <a:p>
          <a:pPr rtl="0"/>
          <a:r>
            <a:rPr lang="ru-RU" dirty="0" err="1" smtClean="0"/>
            <a:t>Минякин</a:t>
          </a:r>
          <a:r>
            <a:rPr lang="ru-RU" dirty="0" smtClean="0"/>
            <a:t> Константин </a:t>
          </a:r>
          <a:endParaRPr lang="ru-RU" dirty="0"/>
        </a:p>
      </dgm:t>
    </dgm:pt>
    <dgm:pt modelId="{5B184EB2-AA91-4A1C-97B2-5C7132B5CBDC}" type="parTrans" cxnId="{4472640D-8F12-4651-B05C-A3EEACECB559}">
      <dgm:prSet/>
      <dgm:spPr/>
      <dgm:t>
        <a:bodyPr/>
        <a:lstStyle/>
        <a:p>
          <a:endParaRPr lang="ru-RU"/>
        </a:p>
      </dgm:t>
    </dgm:pt>
    <dgm:pt modelId="{E7380474-AAA4-4D53-88CD-719921ABBFE0}" type="sibTrans" cxnId="{4472640D-8F12-4651-B05C-A3EEACECB559}">
      <dgm:prSet/>
      <dgm:spPr/>
      <dgm:t>
        <a:bodyPr/>
        <a:lstStyle/>
        <a:p>
          <a:endParaRPr lang="ru-RU"/>
        </a:p>
      </dgm:t>
    </dgm:pt>
    <dgm:pt modelId="{BA077A52-B244-4EB8-B16A-26906056F5F0}">
      <dgm:prSet/>
      <dgm:spPr/>
      <dgm:t>
        <a:bodyPr/>
        <a:lstStyle/>
        <a:p>
          <a:pPr rtl="0"/>
          <a:r>
            <a:rPr lang="ru-RU" dirty="0" smtClean="0"/>
            <a:t>Прошел финскую, </a:t>
          </a:r>
          <a:r>
            <a:rPr lang="ru-RU" dirty="0" err="1" smtClean="0"/>
            <a:t>японску</a:t>
          </a:r>
          <a:r>
            <a:rPr lang="ru-RU" dirty="0" smtClean="0"/>
            <a:t> и В.О.В.</a:t>
          </a:r>
          <a:endParaRPr lang="ru-RU" dirty="0"/>
        </a:p>
      </dgm:t>
    </dgm:pt>
    <dgm:pt modelId="{6D435869-B6C9-4588-BDDE-C260F57CD652}" type="parTrans" cxnId="{FEF1F4F7-CD8B-40CE-B87A-785BA2E841C2}">
      <dgm:prSet/>
      <dgm:spPr/>
      <dgm:t>
        <a:bodyPr/>
        <a:lstStyle/>
        <a:p>
          <a:endParaRPr lang="ru-RU"/>
        </a:p>
      </dgm:t>
    </dgm:pt>
    <dgm:pt modelId="{40E9838B-D995-454A-B403-A3A7DC1662F5}" type="sibTrans" cxnId="{FEF1F4F7-CD8B-40CE-B87A-785BA2E841C2}">
      <dgm:prSet/>
      <dgm:spPr/>
      <dgm:t>
        <a:bodyPr/>
        <a:lstStyle/>
        <a:p>
          <a:endParaRPr lang="ru-RU"/>
        </a:p>
      </dgm:t>
    </dgm:pt>
    <dgm:pt modelId="{1C2071CD-4826-4D62-884E-DBBD4E3462A7}" type="pres">
      <dgm:prSet presAssocID="{9138DAEE-5901-434A-A68F-89377B3C1D89}" presName="linear" presStyleCnt="0">
        <dgm:presLayoutVars>
          <dgm:animLvl val="lvl"/>
          <dgm:resizeHandles val="exact"/>
        </dgm:presLayoutVars>
      </dgm:prSet>
      <dgm:spPr/>
      <dgm:t>
        <a:bodyPr/>
        <a:lstStyle/>
        <a:p>
          <a:endParaRPr lang="ru-RU"/>
        </a:p>
      </dgm:t>
    </dgm:pt>
    <dgm:pt modelId="{D9A0BEE4-DB15-40F7-83E8-FF8395B778F3}" type="pres">
      <dgm:prSet presAssocID="{F1E01B31-3C5F-4008-959C-92599DC6C6C7}" presName="parentText" presStyleLbl="node1" presStyleIdx="0" presStyleCnt="2" custLinFactY="-15882" custLinFactNeighborY="-100000">
        <dgm:presLayoutVars>
          <dgm:chMax val="0"/>
          <dgm:bulletEnabled val="1"/>
        </dgm:presLayoutVars>
      </dgm:prSet>
      <dgm:spPr/>
      <dgm:t>
        <a:bodyPr/>
        <a:lstStyle/>
        <a:p>
          <a:endParaRPr lang="ru-RU"/>
        </a:p>
      </dgm:t>
    </dgm:pt>
    <dgm:pt modelId="{3261CDAD-3DFD-4403-AD58-5628FA473511}" type="pres">
      <dgm:prSet presAssocID="{E7380474-AAA4-4D53-88CD-719921ABBFE0}" presName="spacer" presStyleCnt="0"/>
      <dgm:spPr/>
    </dgm:pt>
    <dgm:pt modelId="{48452AD7-829E-4AE2-89D7-9B7F4E22ED4A}" type="pres">
      <dgm:prSet presAssocID="{BA077A52-B244-4EB8-B16A-26906056F5F0}" presName="parentText" presStyleLbl="node1" presStyleIdx="1" presStyleCnt="2">
        <dgm:presLayoutVars>
          <dgm:chMax val="0"/>
          <dgm:bulletEnabled val="1"/>
        </dgm:presLayoutVars>
      </dgm:prSet>
      <dgm:spPr/>
      <dgm:t>
        <a:bodyPr/>
        <a:lstStyle/>
        <a:p>
          <a:endParaRPr lang="ru-RU"/>
        </a:p>
      </dgm:t>
    </dgm:pt>
  </dgm:ptLst>
  <dgm:cxnLst>
    <dgm:cxn modelId="{1B70CA4C-9232-4CAA-ACF9-22580CEE8665}" type="presOf" srcId="{F1E01B31-3C5F-4008-959C-92599DC6C6C7}" destId="{D9A0BEE4-DB15-40F7-83E8-FF8395B778F3}" srcOrd="0" destOrd="0" presId="urn:microsoft.com/office/officeart/2005/8/layout/vList2"/>
    <dgm:cxn modelId="{4472640D-8F12-4651-B05C-A3EEACECB559}" srcId="{9138DAEE-5901-434A-A68F-89377B3C1D89}" destId="{F1E01B31-3C5F-4008-959C-92599DC6C6C7}" srcOrd="0" destOrd="0" parTransId="{5B184EB2-AA91-4A1C-97B2-5C7132B5CBDC}" sibTransId="{E7380474-AAA4-4D53-88CD-719921ABBFE0}"/>
    <dgm:cxn modelId="{BE2AFFD1-9F03-4692-88A0-6C8E8A95E2BE}" type="presOf" srcId="{9138DAEE-5901-434A-A68F-89377B3C1D89}" destId="{1C2071CD-4826-4D62-884E-DBBD4E3462A7}" srcOrd="0" destOrd="0" presId="urn:microsoft.com/office/officeart/2005/8/layout/vList2"/>
    <dgm:cxn modelId="{67D1ACC4-007F-4554-9DD5-CAA872D19B8D}" type="presOf" srcId="{BA077A52-B244-4EB8-B16A-26906056F5F0}" destId="{48452AD7-829E-4AE2-89D7-9B7F4E22ED4A}" srcOrd="0" destOrd="0" presId="urn:microsoft.com/office/officeart/2005/8/layout/vList2"/>
    <dgm:cxn modelId="{FEF1F4F7-CD8B-40CE-B87A-785BA2E841C2}" srcId="{9138DAEE-5901-434A-A68F-89377B3C1D89}" destId="{BA077A52-B244-4EB8-B16A-26906056F5F0}" srcOrd="1" destOrd="0" parTransId="{6D435869-B6C9-4588-BDDE-C260F57CD652}" sibTransId="{40E9838B-D995-454A-B403-A3A7DC1662F5}"/>
    <dgm:cxn modelId="{CBB45449-0EF6-48DC-A5EF-901653AD7EDA}" type="presParOf" srcId="{1C2071CD-4826-4D62-884E-DBBD4E3462A7}" destId="{D9A0BEE4-DB15-40F7-83E8-FF8395B778F3}" srcOrd="0" destOrd="0" presId="urn:microsoft.com/office/officeart/2005/8/layout/vList2"/>
    <dgm:cxn modelId="{6C64E640-6E9C-4F51-9CAA-DF621C689364}" type="presParOf" srcId="{1C2071CD-4826-4D62-884E-DBBD4E3462A7}" destId="{3261CDAD-3DFD-4403-AD58-5628FA473511}" srcOrd="1" destOrd="0" presId="urn:microsoft.com/office/officeart/2005/8/layout/vList2"/>
    <dgm:cxn modelId="{C284C19B-4A30-46D6-AE70-C063C7CB6781}" type="presParOf" srcId="{1C2071CD-4826-4D62-884E-DBBD4E3462A7}" destId="{48452AD7-829E-4AE2-89D7-9B7F4E22ED4A}"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4AC9A44-F3A5-4B44-A8D0-F62721450C06}"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ru-RU"/>
        </a:p>
      </dgm:t>
    </dgm:pt>
    <dgm:pt modelId="{9013D63F-0FD3-48DF-90A1-CFCC96AF94EB}">
      <dgm:prSet/>
      <dgm:spPr/>
      <dgm:t>
        <a:bodyPr/>
        <a:lstStyle/>
        <a:p>
          <a:pPr rtl="0"/>
          <a:r>
            <a:rPr lang="ru-RU" dirty="0" smtClean="0"/>
            <a:t>Исаченко Василий Семенович (12.04.1923) </a:t>
          </a:r>
          <a:endParaRPr lang="ru-RU" dirty="0"/>
        </a:p>
      </dgm:t>
    </dgm:pt>
    <dgm:pt modelId="{D5093FA8-F17D-42EE-A99B-9A70CB85F010}" type="parTrans" cxnId="{008D4D09-239C-4FDF-A494-172EB70A8BDE}">
      <dgm:prSet/>
      <dgm:spPr/>
      <dgm:t>
        <a:bodyPr/>
        <a:lstStyle/>
        <a:p>
          <a:endParaRPr lang="ru-RU"/>
        </a:p>
      </dgm:t>
    </dgm:pt>
    <dgm:pt modelId="{15C6DF02-B48F-4D05-BBFE-0577EAB3F0B8}" type="sibTrans" cxnId="{008D4D09-239C-4FDF-A494-172EB70A8BDE}">
      <dgm:prSet/>
      <dgm:spPr/>
      <dgm:t>
        <a:bodyPr/>
        <a:lstStyle/>
        <a:p>
          <a:endParaRPr lang="ru-RU"/>
        </a:p>
      </dgm:t>
    </dgm:pt>
    <dgm:pt modelId="{6A4E248C-345D-4CA4-8EB9-BD1D7706698A}">
      <dgm:prSet/>
      <dgm:spPr/>
      <dgm:t>
        <a:bodyPr/>
        <a:lstStyle/>
        <a:p>
          <a:pPr rtl="0"/>
          <a:r>
            <a:rPr lang="ru-RU" dirty="0" smtClean="0"/>
            <a:t>умер 20.03.2006</a:t>
          </a:r>
          <a:endParaRPr lang="ru-RU" dirty="0"/>
        </a:p>
      </dgm:t>
    </dgm:pt>
    <dgm:pt modelId="{EA206834-6B16-4F75-A122-575F6FCBB488}" type="parTrans" cxnId="{35FE3F60-A1DE-4783-BA25-4B31B7ACD50D}">
      <dgm:prSet/>
      <dgm:spPr/>
      <dgm:t>
        <a:bodyPr/>
        <a:lstStyle/>
        <a:p>
          <a:endParaRPr lang="ru-RU"/>
        </a:p>
      </dgm:t>
    </dgm:pt>
    <dgm:pt modelId="{8F5F79BD-A86B-4B63-8900-3DBCECB7D854}" type="sibTrans" cxnId="{35FE3F60-A1DE-4783-BA25-4B31B7ACD50D}">
      <dgm:prSet/>
      <dgm:spPr/>
      <dgm:t>
        <a:bodyPr/>
        <a:lstStyle/>
        <a:p>
          <a:endParaRPr lang="ru-RU"/>
        </a:p>
      </dgm:t>
    </dgm:pt>
    <dgm:pt modelId="{E2CF64DF-AD8A-4285-AEF1-7FE377E196FC}" type="pres">
      <dgm:prSet presAssocID="{04AC9A44-F3A5-4B44-A8D0-F62721450C06}" presName="linear" presStyleCnt="0">
        <dgm:presLayoutVars>
          <dgm:animLvl val="lvl"/>
          <dgm:resizeHandles val="exact"/>
        </dgm:presLayoutVars>
      </dgm:prSet>
      <dgm:spPr/>
      <dgm:t>
        <a:bodyPr/>
        <a:lstStyle/>
        <a:p>
          <a:endParaRPr lang="ru-RU"/>
        </a:p>
      </dgm:t>
    </dgm:pt>
    <dgm:pt modelId="{EDB8CD61-B571-4E2F-AA24-0691135473A2}" type="pres">
      <dgm:prSet presAssocID="{9013D63F-0FD3-48DF-90A1-CFCC96AF94EB}" presName="parentText" presStyleLbl="node1" presStyleIdx="0" presStyleCnt="2" custScaleX="93076">
        <dgm:presLayoutVars>
          <dgm:chMax val="0"/>
          <dgm:bulletEnabled val="1"/>
        </dgm:presLayoutVars>
      </dgm:prSet>
      <dgm:spPr/>
      <dgm:t>
        <a:bodyPr/>
        <a:lstStyle/>
        <a:p>
          <a:endParaRPr lang="ru-RU"/>
        </a:p>
      </dgm:t>
    </dgm:pt>
    <dgm:pt modelId="{B7CF2B17-8AA0-46C9-865E-5637EA6CE42E}" type="pres">
      <dgm:prSet presAssocID="{15C6DF02-B48F-4D05-BBFE-0577EAB3F0B8}" presName="spacer" presStyleCnt="0"/>
      <dgm:spPr/>
    </dgm:pt>
    <dgm:pt modelId="{1F5378EF-86B4-4D83-9437-08A9DFE5B21D}" type="pres">
      <dgm:prSet presAssocID="{6A4E248C-345D-4CA4-8EB9-BD1D7706698A}" presName="parentText" presStyleLbl="node1" presStyleIdx="1" presStyleCnt="2" custScaleX="86419">
        <dgm:presLayoutVars>
          <dgm:chMax val="0"/>
          <dgm:bulletEnabled val="1"/>
        </dgm:presLayoutVars>
      </dgm:prSet>
      <dgm:spPr/>
      <dgm:t>
        <a:bodyPr/>
        <a:lstStyle/>
        <a:p>
          <a:endParaRPr lang="ru-RU"/>
        </a:p>
      </dgm:t>
    </dgm:pt>
  </dgm:ptLst>
  <dgm:cxnLst>
    <dgm:cxn modelId="{C485AF5C-E1EC-416B-ADA5-0AB837F43082}" type="presOf" srcId="{6A4E248C-345D-4CA4-8EB9-BD1D7706698A}" destId="{1F5378EF-86B4-4D83-9437-08A9DFE5B21D}" srcOrd="0" destOrd="0" presId="urn:microsoft.com/office/officeart/2005/8/layout/vList2"/>
    <dgm:cxn modelId="{008D4D09-239C-4FDF-A494-172EB70A8BDE}" srcId="{04AC9A44-F3A5-4B44-A8D0-F62721450C06}" destId="{9013D63F-0FD3-48DF-90A1-CFCC96AF94EB}" srcOrd="0" destOrd="0" parTransId="{D5093FA8-F17D-42EE-A99B-9A70CB85F010}" sibTransId="{15C6DF02-B48F-4D05-BBFE-0577EAB3F0B8}"/>
    <dgm:cxn modelId="{35FE3F60-A1DE-4783-BA25-4B31B7ACD50D}" srcId="{04AC9A44-F3A5-4B44-A8D0-F62721450C06}" destId="{6A4E248C-345D-4CA4-8EB9-BD1D7706698A}" srcOrd="1" destOrd="0" parTransId="{EA206834-6B16-4F75-A122-575F6FCBB488}" sibTransId="{8F5F79BD-A86B-4B63-8900-3DBCECB7D854}"/>
    <dgm:cxn modelId="{38B8E423-8B64-4FB3-9E59-991F238C3B6E}" type="presOf" srcId="{9013D63F-0FD3-48DF-90A1-CFCC96AF94EB}" destId="{EDB8CD61-B571-4E2F-AA24-0691135473A2}" srcOrd="0" destOrd="0" presId="urn:microsoft.com/office/officeart/2005/8/layout/vList2"/>
    <dgm:cxn modelId="{9D291AA7-9A21-4D63-9146-360FBC83CB53}" type="presOf" srcId="{04AC9A44-F3A5-4B44-A8D0-F62721450C06}" destId="{E2CF64DF-AD8A-4285-AEF1-7FE377E196FC}" srcOrd="0" destOrd="0" presId="urn:microsoft.com/office/officeart/2005/8/layout/vList2"/>
    <dgm:cxn modelId="{EF6F8A4C-C2AA-4AC4-9A5F-F451724E0D68}" type="presParOf" srcId="{E2CF64DF-AD8A-4285-AEF1-7FE377E196FC}" destId="{EDB8CD61-B571-4E2F-AA24-0691135473A2}" srcOrd="0" destOrd="0" presId="urn:microsoft.com/office/officeart/2005/8/layout/vList2"/>
    <dgm:cxn modelId="{504410E0-1DAC-4B24-84D3-CF587E362CCE}" type="presParOf" srcId="{E2CF64DF-AD8A-4285-AEF1-7FE377E196FC}" destId="{B7CF2B17-8AA0-46C9-865E-5637EA6CE42E}" srcOrd="1" destOrd="0" presId="urn:microsoft.com/office/officeart/2005/8/layout/vList2"/>
    <dgm:cxn modelId="{52175BFF-4EE2-4A68-858D-82BC8C27A6BD}" type="presParOf" srcId="{E2CF64DF-AD8A-4285-AEF1-7FE377E196FC}" destId="{1F5378EF-86B4-4D83-9437-08A9DFE5B21D}"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D95AA2C0-1B8D-4623-8AF5-FA951FFBA800}"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FC067CCB-C3BE-450A-9AC1-9B95B70C8A44}">
      <dgm:prSet/>
      <dgm:spPr/>
      <dgm:t>
        <a:bodyPr/>
        <a:lstStyle/>
        <a:p>
          <a:pPr algn="ctr" rtl="0"/>
          <a:r>
            <a:rPr lang="ru-RU" dirty="0" smtClean="0"/>
            <a:t>Была война в сороковых,</a:t>
          </a:r>
          <a:br>
            <a:rPr lang="ru-RU" dirty="0" smtClean="0"/>
          </a:br>
          <a:r>
            <a:rPr lang="ru-RU" dirty="0" smtClean="0"/>
            <a:t>Там на смерть дрались за свободу,</a:t>
          </a:r>
          <a:br>
            <a:rPr lang="ru-RU" dirty="0" smtClean="0"/>
          </a:br>
          <a:r>
            <a:rPr lang="ru-RU" dirty="0" smtClean="0"/>
            <a:t>За то, чтоб не было невзгоды,</a:t>
          </a:r>
          <a:br>
            <a:rPr lang="ru-RU" dirty="0" smtClean="0"/>
          </a:br>
          <a:r>
            <a:rPr lang="ru-RU" dirty="0" smtClean="0"/>
            <a:t>За то, чтоб не было войны.</a:t>
          </a:r>
        </a:p>
        <a:p>
          <a:pPr algn="ctr" rtl="0"/>
          <a:r>
            <a:rPr lang="ru-RU" dirty="0" smtClean="0"/>
            <a:t>На минах танки подрывались,</a:t>
          </a:r>
          <a:br>
            <a:rPr lang="ru-RU" dirty="0" smtClean="0"/>
          </a:br>
          <a:r>
            <a:rPr lang="ru-RU" dirty="0" smtClean="0"/>
            <a:t>Солдаты на смерть там сражались.</a:t>
          </a:r>
          <a:br>
            <a:rPr lang="ru-RU" dirty="0" smtClean="0"/>
          </a:br>
          <a:r>
            <a:rPr lang="ru-RU" dirty="0" smtClean="0"/>
            <a:t>И в восемнадцать лет свои,</a:t>
          </a:r>
          <a:br>
            <a:rPr lang="ru-RU" dirty="0" smtClean="0"/>
          </a:br>
          <a:r>
            <a:rPr lang="ru-RU" dirty="0" smtClean="0"/>
            <a:t>За нас отдали жизнь они.</a:t>
          </a:r>
        </a:p>
        <a:p>
          <a:pPr algn="ctr" rtl="0"/>
          <a:r>
            <a:rPr lang="ru-RU" dirty="0" smtClean="0"/>
            <a:t>То, что случилось, не забудем,</a:t>
          </a:r>
          <a:br>
            <a:rPr lang="ru-RU" dirty="0" smtClean="0"/>
          </a:br>
          <a:r>
            <a:rPr lang="ru-RU" dirty="0" smtClean="0"/>
            <a:t>И до конца мы помнить будем</a:t>
          </a:r>
          <a:br>
            <a:rPr lang="ru-RU" dirty="0" smtClean="0"/>
          </a:br>
          <a:r>
            <a:rPr lang="ru-RU" dirty="0" smtClean="0"/>
            <a:t>Про подвиг тот в сороковых,</a:t>
          </a:r>
          <a:br>
            <a:rPr lang="ru-RU" dirty="0" smtClean="0"/>
          </a:br>
          <a:r>
            <a:rPr lang="ru-RU" dirty="0" smtClean="0"/>
            <a:t>Про тех, кого уж нет в живых.</a:t>
          </a:r>
          <a:endParaRPr lang="ru-RU" dirty="0"/>
        </a:p>
      </dgm:t>
    </dgm:pt>
    <dgm:pt modelId="{D5567237-BB9B-4473-BE92-A53D25C4A4E0}" type="parTrans" cxnId="{FD1A7C4C-679C-4034-A8F3-C721867BF06D}">
      <dgm:prSet/>
      <dgm:spPr/>
      <dgm:t>
        <a:bodyPr/>
        <a:lstStyle/>
        <a:p>
          <a:endParaRPr lang="ru-RU"/>
        </a:p>
      </dgm:t>
    </dgm:pt>
    <dgm:pt modelId="{0BBC920E-54B0-47C5-AF97-CDF6EC850594}" type="sibTrans" cxnId="{FD1A7C4C-679C-4034-A8F3-C721867BF06D}">
      <dgm:prSet/>
      <dgm:spPr/>
      <dgm:t>
        <a:bodyPr/>
        <a:lstStyle/>
        <a:p>
          <a:endParaRPr lang="ru-RU"/>
        </a:p>
      </dgm:t>
    </dgm:pt>
    <dgm:pt modelId="{A703A5A3-2265-464C-A920-8A6AE0AE987C}" type="pres">
      <dgm:prSet presAssocID="{D95AA2C0-1B8D-4623-8AF5-FA951FFBA800}" presName="linear" presStyleCnt="0">
        <dgm:presLayoutVars>
          <dgm:animLvl val="lvl"/>
          <dgm:resizeHandles val="exact"/>
        </dgm:presLayoutVars>
      </dgm:prSet>
      <dgm:spPr/>
      <dgm:t>
        <a:bodyPr/>
        <a:lstStyle/>
        <a:p>
          <a:endParaRPr lang="ru-RU"/>
        </a:p>
      </dgm:t>
    </dgm:pt>
    <dgm:pt modelId="{13A1FBCB-9B47-4B24-87A9-C4286D73364F}" type="pres">
      <dgm:prSet presAssocID="{FC067CCB-C3BE-450A-9AC1-9B95B70C8A44}" presName="parentText" presStyleLbl="node1" presStyleIdx="0" presStyleCnt="1">
        <dgm:presLayoutVars>
          <dgm:chMax val="0"/>
          <dgm:bulletEnabled val="1"/>
        </dgm:presLayoutVars>
      </dgm:prSet>
      <dgm:spPr/>
      <dgm:t>
        <a:bodyPr/>
        <a:lstStyle/>
        <a:p>
          <a:endParaRPr lang="ru-RU"/>
        </a:p>
      </dgm:t>
    </dgm:pt>
  </dgm:ptLst>
  <dgm:cxnLst>
    <dgm:cxn modelId="{F378DD98-D232-45E3-8E36-2BCFA5E627BF}" type="presOf" srcId="{D95AA2C0-1B8D-4623-8AF5-FA951FFBA800}" destId="{A703A5A3-2265-464C-A920-8A6AE0AE987C}" srcOrd="0" destOrd="0" presId="urn:microsoft.com/office/officeart/2005/8/layout/vList2"/>
    <dgm:cxn modelId="{FD1A7C4C-679C-4034-A8F3-C721867BF06D}" srcId="{D95AA2C0-1B8D-4623-8AF5-FA951FFBA800}" destId="{FC067CCB-C3BE-450A-9AC1-9B95B70C8A44}" srcOrd="0" destOrd="0" parTransId="{D5567237-BB9B-4473-BE92-A53D25C4A4E0}" sibTransId="{0BBC920E-54B0-47C5-AF97-CDF6EC850594}"/>
    <dgm:cxn modelId="{2A1706FF-3C6C-4E94-89D2-297548F207A5}" type="presOf" srcId="{FC067CCB-C3BE-450A-9AC1-9B95B70C8A44}" destId="{13A1FBCB-9B47-4B24-87A9-C4286D73364F}" srcOrd="0" destOrd="0" presId="urn:microsoft.com/office/officeart/2005/8/layout/vList2"/>
    <dgm:cxn modelId="{6856B22C-7370-468F-9D25-9943027EEF1A}" type="presParOf" srcId="{A703A5A3-2265-464C-A920-8A6AE0AE987C}" destId="{13A1FBCB-9B47-4B24-87A9-C4286D73364F}"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33EF48A-F9DD-4961-AA84-9D4CD6345CE6}"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ru-RU"/>
        </a:p>
      </dgm:t>
    </dgm:pt>
    <dgm:pt modelId="{593B4037-9195-4345-8A49-5717E0AA4BD7}">
      <dgm:prSet/>
      <dgm:spPr/>
      <dgm:t>
        <a:bodyPr/>
        <a:lstStyle/>
        <a:p>
          <a:pPr rtl="0"/>
          <a:r>
            <a:rPr lang="ru-RU" dirty="0" smtClean="0"/>
            <a:t>Эти тяжелые годы, когда страна воевала от мала до велика, не забудутся никогда. Ведь это наша история, память сердца. Хочется поклониться всем тем, кто воевал и умирал на фронтах Великой Отечественной войны для того, чтобы продолжалась мирная жизнь, чтобы спокойно спали дети, чтобы радовались, любили, были счастливы люди. Пусть будет только мир! Советские солдаты этот мир спасли.</a:t>
          </a:r>
          <a:endParaRPr lang="ru-RU" dirty="0"/>
        </a:p>
      </dgm:t>
    </dgm:pt>
    <dgm:pt modelId="{0EC3E65C-1EA6-4C81-900A-3C025B62FC2C}" type="parTrans" cxnId="{081A89A5-0E21-4914-9CA3-DD5F7C895991}">
      <dgm:prSet/>
      <dgm:spPr/>
      <dgm:t>
        <a:bodyPr/>
        <a:lstStyle/>
        <a:p>
          <a:endParaRPr lang="ru-RU"/>
        </a:p>
      </dgm:t>
    </dgm:pt>
    <dgm:pt modelId="{E74F133D-7239-4D15-A6DD-F82A0603A59D}" type="sibTrans" cxnId="{081A89A5-0E21-4914-9CA3-DD5F7C895991}">
      <dgm:prSet/>
      <dgm:spPr/>
      <dgm:t>
        <a:bodyPr/>
        <a:lstStyle/>
        <a:p>
          <a:endParaRPr lang="ru-RU"/>
        </a:p>
      </dgm:t>
    </dgm:pt>
    <dgm:pt modelId="{C0453943-A5A2-4784-ACE8-E97352BACCF6}" type="pres">
      <dgm:prSet presAssocID="{233EF48A-F9DD-4961-AA84-9D4CD6345CE6}" presName="linear" presStyleCnt="0">
        <dgm:presLayoutVars>
          <dgm:animLvl val="lvl"/>
          <dgm:resizeHandles val="exact"/>
        </dgm:presLayoutVars>
      </dgm:prSet>
      <dgm:spPr/>
      <dgm:t>
        <a:bodyPr/>
        <a:lstStyle/>
        <a:p>
          <a:endParaRPr lang="ru-RU"/>
        </a:p>
      </dgm:t>
    </dgm:pt>
    <dgm:pt modelId="{AD8F414E-9316-416E-A08D-FDC73CCC754E}" type="pres">
      <dgm:prSet presAssocID="{593B4037-9195-4345-8A49-5717E0AA4BD7}" presName="parentText" presStyleLbl="node1" presStyleIdx="0" presStyleCnt="1">
        <dgm:presLayoutVars>
          <dgm:chMax val="0"/>
          <dgm:bulletEnabled val="1"/>
        </dgm:presLayoutVars>
      </dgm:prSet>
      <dgm:spPr/>
      <dgm:t>
        <a:bodyPr/>
        <a:lstStyle/>
        <a:p>
          <a:endParaRPr lang="ru-RU"/>
        </a:p>
      </dgm:t>
    </dgm:pt>
  </dgm:ptLst>
  <dgm:cxnLst>
    <dgm:cxn modelId="{DDDE1827-16F0-4939-ACE5-7A949057942B}" type="presOf" srcId="{233EF48A-F9DD-4961-AA84-9D4CD6345CE6}" destId="{C0453943-A5A2-4784-ACE8-E97352BACCF6}" srcOrd="0" destOrd="0" presId="urn:microsoft.com/office/officeart/2005/8/layout/vList2"/>
    <dgm:cxn modelId="{081A89A5-0E21-4914-9CA3-DD5F7C895991}" srcId="{233EF48A-F9DD-4961-AA84-9D4CD6345CE6}" destId="{593B4037-9195-4345-8A49-5717E0AA4BD7}" srcOrd="0" destOrd="0" parTransId="{0EC3E65C-1EA6-4C81-900A-3C025B62FC2C}" sibTransId="{E74F133D-7239-4D15-A6DD-F82A0603A59D}"/>
    <dgm:cxn modelId="{4E319B94-3DA3-4A83-9A8D-0C49AF23DF04}" type="presOf" srcId="{593B4037-9195-4345-8A49-5717E0AA4BD7}" destId="{AD8F414E-9316-416E-A08D-FDC73CCC754E}" srcOrd="0" destOrd="0" presId="urn:microsoft.com/office/officeart/2005/8/layout/vList2"/>
    <dgm:cxn modelId="{BDFC4617-BF5E-4B43-831A-64F985441B41}" type="presParOf" srcId="{C0453943-A5A2-4784-ACE8-E97352BACCF6}" destId="{AD8F414E-9316-416E-A08D-FDC73CCC754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1010B42-0204-44AA-A25A-85A642F9026A}" type="doc">
      <dgm:prSet loTypeId="urn:microsoft.com/office/officeart/2005/8/layout/orgChart1" loCatId="hierarchy" qsTypeId="urn:microsoft.com/office/officeart/2005/8/quickstyle/simple5" qsCatId="simple" csTypeId="urn:microsoft.com/office/officeart/2005/8/colors/accent1_2" csCatId="accent1" phldr="1"/>
      <dgm:spPr/>
      <dgm:t>
        <a:bodyPr/>
        <a:lstStyle/>
        <a:p>
          <a:endParaRPr lang="ru-RU"/>
        </a:p>
      </dgm:t>
    </dgm:pt>
    <dgm:pt modelId="{B7D1C02A-0BAE-4079-9EC5-59D6C7860B40}">
      <dgm:prSet/>
      <dgm:spPr/>
      <dgm:t>
        <a:bodyPr/>
        <a:lstStyle/>
        <a:p>
          <a:pPr rtl="0"/>
          <a:r>
            <a:rPr lang="ru-RU" b="1" dirty="0" smtClean="0"/>
            <a:t>Люди! Покуда сердца стучатся, -</a:t>
          </a:r>
          <a:br>
            <a:rPr lang="ru-RU" b="1" dirty="0" smtClean="0"/>
          </a:br>
          <a:r>
            <a:rPr lang="ru-RU" b="1" dirty="0" smtClean="0"/>
            <a:t>Помните!</a:t>
          </a:r>
          <a:br>
            <a:rPr lang="ru-RU" b="1" dirty="0" smtClean="0"/>
          </a:br>
          <a:r>
            <a:rPr lang="ru-RU" b="1" dirty="0" smtClean="0"/>
            <a:t>Какой ценой завоевано счастье, -</a:t>
          </a:r>
          <a:br>
            <a:rPr lang="ru-RU" b="1" dirty="0" smtClean="0"/>
          </a:br>
          <a:r>
            <a:rPr lang="ru-RU" b="1" dirty="0" smtClean="0"/>
            <a:t>Пожалуйста, помните!</a:t>
          </a:r>
          <a:endParaRPr lang="ru-RU" dirty="0"/>
        </a:p>
      </dgm:t>
    </dgm:pt>
    <dgm:pt modelId="{8814D5A5-27A5-464A-871A-966EF441F79B}" type="parTrans" cxnId="{2B39FBB5-016A-4CA2-91FD-5A028B543D43}">
      <dgm:prSet/>
      <dgm:spPr/>
      <dgm:t>
        <a:bodyPr/>
        <a:lstStyle/>
        <a:p>
          <a:endParaRPr lang="ru-RU"/>
        </a:p>
      </dgm:t>
    </dgm:pt>
    <dgm:pt modelId="{2133544F-DF0C-4FD0-9E18-FC7974F54CB4}" type="sibTrans" cxnId="{2B39FBB5-016A-4CA2-91FD-5A028B543D43}">
      <dgm:prSet/>
      <dgm:spPr/>
      <dgm:t>
        <a:bodyPr/>
        <a:lstStyle/>
        <a:p>
          <a:endParaRPr lang="ru-RU"/>
        </a:p>
      </dgm:t>
    </dgm:pt>
    <dgm:pt modelId="{7AD3C5A4-ABFE-41F0-BBD6-6B8BCE33F80A}" type="pres">
      <dgm:prSet presAssocID="{01010B42-0204-44AA-A25A-85A642F9026A}" presName="hierChild1" presStyleCnt="0">
        <dgm:presLayoutVars>
          <dgm:orgChart val="1"/>
          <dgm:chPref val="1"/>
          <dgm:dir/>
          <dgm:animOne val="branch"/>
          <dgm:animLvl val="lvl"/>
          <dgm:resizeHandles/>
        </dgm:presLayoutVars>
      </dgm:prSet>
      <dgm:spPr/>
      <dgm:t>
        <a:bodyPr/>
        <a:lstStyle/>
        <a:p>
          <a:endParaRPr lang="ru-RU"/>
        </a:p>
      </dgm:t>
    </dgm:pt>
    <dgm:pt modelId="{3464574B-F4A1-47BF-9029-BA4BA3DB433D}" type="pres">
      <dgm:prSet presAssocID="{B7D1C02A-0BAE-4079-9EC5-59D6C7860B40}" presName="hierRoot1" presStyleCnt="0">
        <dgm:presLayoutVars>
          <dgm:hierBranch val="init"/>
        </dgm:presLayoutVars>
      </dgm:prSet>
      <dgm:spPr/>
    </dgm:pt>
    <dgm:pt modelId="{E922A499-B2AC-42DF-8542-D14CC0735112}" type="pres">
      <dgm:prSet presAssocID="{B7D1C02A-0BAE-4079-9EC5-59D6C7860B40}" presName="rootComposite1" presStyleCnt="0"/>
      <dgm:spPr/>
    </dgm:pt>
    <dgm:pt modelId="{15F2CD09-22B4-44C2-BED6-114AC1B22915}" type="pres">
      <dgm:prSet presAssocID="{B7D1C02A-0BAE-4079-9EC5-59D6C7860B40}" presName="rootText1" presStyleLbl="node0" presStyleIdx="0" presStyleCnt="1" custScaleX="186330" custScaleY="100035">
        <dgm:presLayoutVars>
          <dgm:chPref val="3"/>
        </dgm:presLayoutVars>
      </dgm:prSet>
      <dgm:spPr/>
      <dgm:t>
        <a:bodyPr/>
        <a:lstStyle/>
        <a:p>
          <a:endParaRPr lang="ru-RU"/>
        </a:p>
      </dgm:t>
    </dgm:pt>
    <dgm:pt modelId="{1DA3EC25-1D5A-47BF-AA34-14CD8F60F79A}" type="pres">
      <dgm:prSet presAssocID="{B7D1C02A-0BAE-4079-9EC5-59D6C7860B40}" presName="rootConnector1" presStyleLbl="node1" presStyleIdx="0" presStyleCnt="0"/>
      <dgm:spPr/>
      <dgm:t>
        <a:bodyPr/>
        <a:lstStyle/>
        <a:p>
          <a:endParaRPr lang="ru-RU"/>
        </a:p>
      </dgm:t>
    </dgm:pt>
    <dgm:pt modelId="{0520453A-0C4F-4B19-AED2-31859B3CBE72}" type="pres">
      <dgm:prSet presAssocID="{B7D1C02A-0BAE-4079-9EC5-59D6C7860B40}" presName="hierChild2" presStyleCnt="0"/>
      <dgm:spPr/>
    </dgm:pt>
    <dgm:pt modelId="{BDA98447-8AFE-4372-AF4C-12E80F364B8F}" type="pres">
      <dgm:prSet presAssocID="{B7D1C02A-0BAE-4079-9EC5-59D6C7860B40}" presName="hierChild3" presStyleCnt="0"/>
      <dgm:spPr/>
    </dgm:pt>
  </dgm:ptLst>
  <dgm:cxnLst>
    <dgm:cxn modelId="{42D7EF3E-3DC3-4943-8904-070594E1A186}" type="presOf" srcId="{B7D1C02A-0BAE-4079-9EC5-59D6C7860B40}" destId="{15F2CD09-22B4-44C2-BED6-114AC1B22915}" srcOrd="0" destOrd="0" presId="urn:microsoft.com/office/officeart/2005/8/layout/orgChart1"/>
    <dgm:cxn modelId="{08989749-C02C-49FF-B9BF-E0C2BE3020C1}" type="presOf" srcId="{B7D1C02A-0BAE-4079-9EC5-59D6C7860B40}" destId="{1DA3EC25-1D5A-47BF-AA34-14CD8F60F79A}" srcOrd="1" destOrd="0" presId="urn:microsoft.com/office/officeart/2005/8/layout/orgChart1"/>
    <dgm:cxn modelId="{2B39FBB5-016A-4CA2-91FD-5A028B543D43}" srcId="{01010B42-0204-44AA-A25A-85A642F9026A}" destId="{B7D1C02A-0BAE-4079-9EC5-59D6C7860B40}" srcOrd="0" destOrd="0" parTransId="{8814D5A5-27A5-464A-871A-966EF441F79B}" sibTransId="{2133544F-DF0C-4FD0-9E18-FC7974F54CB4}"/>
    <dgm:cxn modelId="{7C636651-B7F8-49CC-AB4E-078D01793FE4}" type="presOf" srcId="{01010B42-0204-44AA-A25A-85A642F9026A}" destId="{7AD3C5A4-ABFE-41F0-BBD6-6B8BCE33F80A}" srcOrd="0" destOrd="0" presId="urn:microsoft.com/office/officeart/2005/8/layout/orgChart1"/>
    <dgm:cxn modelId="{96326571-92B7-46AA-A1E7-505E9BA62D1B}" type="presParOf" srcId="{7AD3C5A4-ABFE-41F0-BBD6-6B8BCE33F80A}" destId="{3464574B-F4A1-47BF-9029-BA4BA3DB433D}" srcOrd="0" destOrd="0" presId="urn:microsoft.com/office/officeart/2005/8/layout/orgChart1"/>
    <dgm:cxn modelId="{910CDC05-81A6-4DF5-AA87-ECD36CDA2076}" type="presParOf" srcId="{3464574B-F4A1-47BF-9029-BA4BA3DB433D}" destId="{E922A499-B2AC-42DF-8542-D14CC0735112}" srcOrd="0" destOrd="0" presId="urn:microsoft.com/office/officeart/2005/8/layout/orgChart1"/>
    <dgm:cxn modelId="{A32429CF-3417-4C7C-BE01-7C2C9DE79FB7}" type="presParOf" srcId="{E922A499-B2AC-42DF-8542-D14CC0735112}" destId="{15F2CD09-22B4-44C2-BED6-114AC1B22915}" srcOrd="0" destOrd="0" presId="urn:microsoft.com/office/officeart/2005/8/layout/orgChart1"/>
    <dgm:cxn modelId="{449876D9-CB77-460F-A814-6E69DEED3D7D}" type="presParOf" srcId="{E922A499-B2AC-42DF-8542-D14CC0735112}" destId="{1DA3EC25-1D5A-47BF-AA34-14CD8F60F79A}" srcOrd="1" destOrd="0" presId="urn:microsoft.com/office/officeart/2005/8/layout/orgChart1"/>
    <dgm:cxn modelId="{5CD2DAC4-8FA3-4C03-8FCF-6B7D90735191}" type="presParOf" srcId="{3464574B-F4A1-47BF-9029-BA4BA3DB433D}" destId="{0520453A-0C4F-4B19-AED2-31859B3CBE72}" srcOrd="1" destOrd="0" presId="urn:microsoft.com/office/officeart/2005/8/layout/orgChart1"/>
    <dgm:cxn modelId="{3C9C6D62-AD17-4435-878F-E4A17C2E51AA}" type="presParOf" srcId="{3464574B-F4A1-47BF-9029-BA4BA3DB433D}" destId="{BDA98447-8AFE-4372-AF4C-12E80F364B8F}"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A6C8608-ECC4-41F8-BB7D-984FCD8A3AB5}"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ru-RU"/>
        </a:p>
      </dgm:t>
    </dgm:pt>
    <dgm:pt modelId="{1125D1FD-2D37-4A1D-9A09-89E5B528D453}">
      <dgm:prSet/>
      <dgm:spPr/>
      <dgm:t>
        <a:bodyPr/>
        <a:lstStyle/>
        <a:p>
          <a:pPr rtl="0"/>
          <a:r>
            <a:rPr lang="ru-RU" dirty="0" smtClean="0"/>
            <a:t>Сердцу каждого из нас дорог праздник Победы. Мы должны всегда помнить о людях, отдавших свои жизни за светлое будущее нашей страны. Бессмертен подвиг тех, кто боролся и победил фашизм. Память об их подвиге будет вечно жить в наших сердцах.</a:t>
          </a:r>
          <a:endParaRPr lang="ru-RU" dirty="0"/>
        </a:p>
      </dgm:t>
    </dgm:pt>
    <dgm:pt modelId="{6BAD90BA-EE03-4E02-8D37-E04A304172B7}" type="parTrans" cxnId="{AC13352C-393A-48E3-816C-996BC4EFD5C3}">
      <dgm:prSet/>
      <dgm:spPr/>
      <dgm:t>
        <a:bodyPr/>
        <a:lstStyle/>
        <a:p>
          <a:endParaRPr lang="ru-RU"/>
        </a:p>
      </dgm:t>
    </dgm:pt>
    <dgm:pt modelId="{3E07B56C-090C-407F-BD95-E12F73D9680C}" type="sibTrans" cxnId="{AC13352C-393A-48E3-816C-996BC4EFD5C3}">
      <dgm:prSet/>
      <dgm:spPr/>
      <dgm:t>
        <a:bodyPr/>
        <a:lstStyle/>
        <a:p>
          <a:endParaRPr lang="ru-RU"/>
        </a:p>
      </dgm:t>
    </dgm:pt>
    <dgm:pt modelId="{CCAD03F8-99EA-4459-A515-0477F691264B}" type="pres">
      <dgm:prSet presAssocID="{EA6C8608-ECC4-41F8-BB7D-984FCD8A3AB5}" presName="Name0" presStyleCnt="0">
        <dgm:presLayoutVars>
          <dgm:dir/>
          <dgm:animLvl val="lvl"/>
          <dgm:resizeHandles val="exact"/>
        </dgm:presLayoutVars>
      </dgm:prSet>
      <dgm:spPr/>
      <dgm:t>
        <a:bodyPr/>
        <a:lstStyle/>
        <a:p>
          <a:endParaRPr lang="ru-RU"/>
        </a:p>
      </dgm:t>
    </dgm:pt>
    <dgm:pt modelId="{DF6AE26E-4794-4FAD-BD64-81785135F4E4}" type="pres">
      <dgm:prSet presAssocID="{1125D1FD-2D37-4A1D-9A09-89E5B528D453}" presName="linNode" presStyleCnt="0"/>
      <dgm:spPr/>
    </dgm:pt>
    <dgm:pt modelId="{A378DA81-A691-49E4-849E-771811490C89}" type="pres">
      <dgm:prSet presAssocID="{1125D1FD-2D37-4A1D-9A09-89E5B528D453}" presName="parentText" presStyleLbl="node1" presStyleIdx="0" presStyleCnt="1" custScaleX="277778">
        <dgm:presLayoutVars>
          <dgm:chMax val="1"/>
          <dgm:bulletEnabled val="1"/>
        </dgm:presLayoutVars>
      </dgm:prSet>
      <dgm:spPr/>
      <dgm:t>
        <a:bodyPr/>
        <a:lstStyle/>
        <a:p>
          <a:endParaRPr lang="ru-RU"/>
        </a:p>
      </dgm:t>
    </dgm:pt>
  </dgm:ptLst>
  <dgm:cxnLst>
    <dgm:cxn modelId="{3D326B8B-1DB4-40EA-A6EC-3C4F96317E65}" type="presOf" srcId="{1125D1FD-2D37-4A1D-9A09-89E5B528D453}" destId="{A378DA81-A691-49E4-849E-771811490C89}" srcOrd="0" destOrd="0" presId="urn:microsoft.com/office/officeart/2005/8/layout/vList5"/>
    <dgm:cxn modelId="{35477EDC-E232-4A5B-A174-809E502990A2}" type="presOf" srcId="{EA6C8608-ECC4-41F8-BB7D-984FCD8A3AB5}" destId="{CCAD03F8-99EA-4459-A515-0477F691264B}" srcOrd="0" destOrd="0" presId="urn:microsoft.com/office/officeart/2005/8/layout/vList5"/>
    <dgm:cxn modelId="{AC13352C-393A-48E3-816C-996BC4EFD5C3}" srcId="{EA6C8608-ECC4-41F8-BB7D-984FCD8A3AB5}" destId="{1125D1FD-2D37-4A1D-9A09-89E5B528D453}" srcOrd="0" destOrd="0" parTransId="{6BAD90BA-EE03-4E02-8D37-E04A304172B7}" sibTransId="{3E07B56C-090C-407F-BD95-E12F73D9680C}"/>
    <dgm:cxn modelId="{4ADF2531-D2AA-4356-8B87-6D87AFC610ED}" type="presParOf" srcId="{CCAD03F8-99EA-4459-A515-0477F691264B}" destId="{DF6AE26E-4794-4FAD-BD64-81785135F4E4}" srcOrd="0" destOrd="0" presId="urn:microsoft.com/office/officeart/2005/8/layout/vList5"/>
    <dgm:cxn modelId="{D2AFD09C-AC95-4FDF-A5ED-0BC19B96E5F3}" type="presParOf" srcId="{DF6AE26E-4794-4FAD-BD64-81785135F4E4}" destId="{A378DA81-A691-49E4-849E-771811490C89}"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2C1C66F-4403-4294-AC46-A03B0F2A8DEE}" type="doc">
      <dgm:prSet loTypeId="urn:microsoft.com/office/officeart/2005/8/layout/orgChart1" loCatId="hierarchy" qsTypeId="urn:microsoft.com/office/officeart/2005/8/quickstyle/3d1" qsCatId="3D" csTypeId="urn:microsoft.com/office/officeart/2005/8/colors/accent1_2" csCatId="accent1"/>
      <dgm:spPr/>
      <dgm:t>
        <a:bodyPr/>
        <a:lstStyle/>
        <a:p>
          <a:endParaRPr lang="ru-RU"/>
        </a:p>
      </dgm:t>
    </dgm:pt>
    <dgm:pt modelId="{EC6B4CA1-EA4B-4CEB-9EC0-75271ED5B36C}">
      <dgm:prSet/>
      <dgm:spPr/>
      <dgm:t>
        <a:bodyPr/>
        <a:lstStyle/>
        <a:p>
          <a:pPr rtl="0"/>
          <a:r>
            <a:rPr lang="ru-RU" b="1" dirty="0" smtClean="0"/>
            <a:t>Ни камню скорби,</a:t>
          </a:r>
          <a:br>
            <a:rPr lang="ru-RU" b="1" dirty="0" smtClean="0"/>
          </a:br>
          <a:r>
            <a:rPr lang="ru-RU" b="1" dirty="0" smtClean="0"/>
            <a:t>Ни камню славы</a:t>
          </a:r>
          <a:br>
            <a:rPr lang="ru-RU" b="1" dirty="0" smtClean="0"/>
          </a:br>
          <a:r>
            <a:rPr lang="ru-RU" b="1" dirty="0" smtClean="0"/>
            <a:t>Не заменить погибшего солдата.</a:t>
          </a:r>
          <a:br>
            <a:rPr lang="ru-RU" b="1" dirty="0" smtClean="0"/>
          </a:br>
          <a:r>
            <a:rPr lang="ru-RU" b="1" dirty="0" smtClean="0"/>
            <a:t>Да будет вечной</a:t>
          </a:r>
          <a:br>
            <a:rPr lang="ru-RU" b="1" dirty="0" smtClean="0"/>
          </a:br>
          <a:r>
            <a:rPr lang="ru-RU" b="1" dirty="0" smtClean="0"/>
            <a:t>О героях память!.</a:t>
          </a:r>
          <a:endParaRPr lang="ru-RU" dirty="0"/>
        </a:p>
      </dgm:t>
    </dgm:pt>
    <dgm:pt modelId="{FF7E7078-FD10-45EE-B0A5-9960B4FAF8A7}" type="parTrans" cxnId="{A534543B-535B-4526-8298-90DC2D608F3D}">
      <dgm:prSet/>
      <dgm:spPr/>
      <dgm:t>
        <a:bodyPr/>
        <a:lstStyle/>
        <a:p>
          <a:endParaRPr lang="ru-RU"/>
        </a:p>
      </dgm:t>
    </dgm:pt>
    <dgm:pt modelId="{79F4EBDE-3B20-467F-AE20-11C41411D6D5}" type="sibTrans" cxnId="{A534543B-535B-4526-8298-90DC2D608F3D}">
      <dgm:prSet/>
      <dgm:spPr/>
      <dgm:t>
        <a:bodyPr/>
        <a:lstStyle/>
        <a:p>
          <a:endParaRPr lang="ru-RU"/>
        </a:p>
      </dgm:t>
    </dgm:pt>
    <dgm:pt modelId="{CF36E231-A9B9-484B-BE8A-A53B44B8C673}" type="pres">
      <dgm:prSet presAssocID="{02C1C66F-4403-4294-AC46-A03B0F2A8DEE}" presName="hierChild1" presStyleCnt="0">
        <dgm:presLayoutVars>
          <dgm:orgChart val="1"/>
          <dgm:chPref val="1"/>
          <dgm:dir/>
          <dgm:animOne val="branch"/>
          <dgm:animLvl val="lvl"/>
          <dgm:resizeHandles/>
        </dgm:presLayoutVars>
      </dgm:prSet>
      <dgm:spPr/>
      <dgm:t>
        <a:bodyPr/>
        <a:lstStyle/>
        <a:p>
          <a:endParaRPr lang="ru-RU"/>
        </a:p>
      </dgm:t>
    </dgm:pt>
    <dgm:pt modelId="{B6637FFD-DF13-46DC-9927-08E431BC5487}" type="pres">
      <dgm:prSet presAssocID="{EC6B4CA1-EA4B-4CEB-9EC0-75271ED5B36C}" presName="hierRoot1" presStyleCnt="0">
        <dgm:presLayoutVars>
          <dgm:hierBranch val="init"/>
        </dgm:presLayoutVars>
      </dgm:prSet>
      <dgm:spPr/>
    </dgm:pt>
    <dgm:pt modelId="{C059181A-6639-4425-92AD-4EBEE07F3ED6}" type="pres">
      <dgm:prSet presAssocID="{EC6B4CA1-EA4B-4CEB-9EC0-75271ED5B36C}" presName="rootComposite1" presStyleCnt="0"/>
      <dgm:spPr/>
    </dgm:pt>
    <dgm:pt modelId="{FFB279CE-519C-4F0E-B3EB-A5A5C3C907FB}" type="pres">
      <dgm:prSet presAssocID="{EC6B4CA1-EA4B-4CEB-9EC0-75271ED5B36C}" presName="rootText1" presStyleLbl="node0" presStyleIdx="0" presStyleCnt="1" custLinFactNeighborX="2887" custLinFactNeighborY="-57">
        <dgm:presLayoutVars>
          <dgm:chPref val="3"/>
        </dgm:presLayoutVars>
      </dgm:prSet>
      <dgm:spPr/>
      <dgm:t>
        <a:bodyPr/>
        <a:lstStyle/>
        <a:p>
          <a:endParaRPr lang="ru-RU"/>
        </a:p>
      </dgm:t>
    </dgm:pt>
    <dgm:pt modelId="{8B3F6460-8105-429C-BB78-A661AE0C0DE9}" type="pres">
      <dgm:prSet presAssocID="{EC6B4CA1-EA4B-4CEB-9EC0-75271ED5B36C}" presName="rootConnector1" presStyleLbl="node1" presStyleIdx="0" presStyleCnt="0"/>
      <dgm:spPr/>
      <dgm:t>
        <a:bodyPr/>
        <a:lstStyle/>
        <a:p>
          <a:endParaRPr lang="ru-RU"/>
        </a:p>
      </dgm:t>
    </dgm:pt>
    <dgm:pt modelId="{A641F368-7FF9-44FF-84F7-BE8BA21B6EF3}" type="pres">
      <dgm:prSet presAssocID="{EC6B4CA1-EA4B-4CEB-9EC0-75271ED5B36C}" presName="hierChild2" presStyleCnt="0"/>
      <dgm:spPr/>
    </dgm:pt>
    <dgm:pt modelId="{384E4E91-F9E3-408C-931B-856E6D3B2D55}" type="pres">
      <dgm:prSet presAssocID="{EC6B4CA1-EA4B-4CEB-9EC0-75271ED5B36C}" presName="hierChild3" presStyleCnt="0"/>
      <dgm:spPr/>
    </dgm:pt>
  </dgm:ptLst>
  <dgm:cxnLst>
    <dgm:cxn modelId="{1E8F093A-E001-4501-B6E4-269D7947BD79}" type="presOf" srcId="{02C1C66F-4403-4294-AC46-A03B0F2A8DEE}" destId="{CF36E231-A9B9-484B-BE8A-A53B44B8C673}" srcOrd="0" destOrd="0" presId="urn:microsoft.com/office/officeart/2005/8/layout/orgChart1"/>
    <dgm:cxn modelId="{571C189D-F80B-4159-9BC5-699F6AEFB4DF}" type="presOf" srcId="{EC6B4CA1-EA4B-4CEB-9EC0-75271ED5B36C}" destId="{8B3F6460-8105-429C-BB78-A661AE0C0DE9}" srcOrd="1" destOrd="0" presId="urn:microsoft.com/office/officeart/2005/8/layout/orgChart1"/>
    <dgm:cxn modelId="{8428F120-2861-4811-8163-6158E7AE23F1}" type="presOf" srcId="{EC6B4CA1-EA4B-4CEB-9EC0-75271ED5B36C}" destId="{FFB279CE-519C-4F0E-B3EB-A5A5C3C907FB}" srcOrd="0" destOrd="0" presId="urn:microsoft.com/office/officeart/2005/8/layout/orgChart1"/>
    <dgm:cxn modelId="{A534543B-535B-4526-8298-90DC2D608F3D}" srcId="{02C1C66F-4403-4294-AC46-A03B0F2A8DEE}" destId="{EC6B4CA1-EA4B-4CEB-9EC0-75271ED5B36C}" srcOrd="0" destOrd="0" parTransId="{FF7E7078-FD10-45EE-B0A5-9960B4FAF8A7}" sibTransId="{79F4EBDE-3B20-467F-AE20-11C41411D6D5}"/>
    <dgm:cxn modelId="{AF7A2370-B25B-41F5-95EF-8FC50356BFB7}" type="presParOf" srcId="{CF36E231-A9B9-484B-BE8A-A53B44B8C673}" destId="{B6637FFD-DF13-46DC-9927-08E431BC5487}" srcOrd="0" destOrd="0" presId="urn:microsoft.com/office/officeart/2005/8/layout/orgChart1"/>
    <dgm:cxn modelId="{206924B5-4744-4CCC-BC1E-EEC66C55B1F3}" type="presParOf" srcId="{B6637FFD-DF13-46DC-9927-08E431BC5487}" destId="{C059181A-6639-4425-92AD-4EBEE07F3ED6}" srcOrd="0" destOrd="0" presId="urn:microsoft.com/office/officeart/2005/8/layout/orgChart1"/>
    <dgm:cxn modelId="{B3845B49-989E-4E81-AC86-F6CAC4414DD5}" type="presParOf" srcId="{C059181A-6639-4425-92AD-4EBEE07F3ED6}" destId="{FFB279CE-519C-4F0E-B3EB-A5A5C3C907FB}" srcOrd="0" destOrd="0" presId="urn:microsoft.com/office/officeart/2005/8/layout/orgChart1"/>
    <dgm:cxn modelId="{BD172CDF-4554-4B72-82F2-BBB99BD38B9D}" type="presParOf" srcId="{C059181A-6639-4425-92AD-4EBEE07F3ED6}" destId="{8B3F6460-8105-429C-BB78-A661AE0C0DE9}" srcOrd="1" destOrd="0" presId="urn:microsoft.com/office/officeart/2005/8/layout/orgChart1"/>
    <dgm:cxn modelId="{6E4A7057-B06D-4BC3-A7EF-25BCD7D04CA9}" type="presParOf" srcId="{B6637FFD-DF13-46DC-9927-08E431BC5487}" destId="{A641F368-7FF9-44FF-84F7-BE8BA21B6EF3}" srcOrd="1" destOrd="0" presId="urn:microsoft.com/office/officeart/2005/8/layout/orgChart1"/>
    <dgm:cxn modelId="{87F136FE-9D83-4119-9D58-840D44C2FE2B}" type="presParOf" srcId="{B6637FFD-DF13-46DC-9927-08E431BC5487}" destId="{384E4E91-F9E3-408C-931B-856E6D3B2D55}"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433BE2E9-BC81-4AC7-A065-55812CE3105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F19A3787-50AD-4A0E-9624-5030EE1DD854}">
      <dgm:prSet/>
      <dgm:spPr/>
      <dgm:t>
        <a:bodyPr/>
        <a:lstStyle/>
        <a:p>
          <a:pPr rtl="0"/>
          <a:r>
            <a:rPr lang="ru-RU" dirty="0" smtClean="0"/>
            <a:t>Мы, правнуки наших  </a:t>
          </a:r>
          <a:r>
            <a:rPr lang="ru-RU" dirty="0" smtClean="0"/>
            <a:t>прабабушек </a:t>
          </a:r>
          <a:r>
            <a:rPr lang="ru-RU" dirty="0" smtClean="0"/>
            <a:t>и </a:t>
          </a:r>
          <a:r>
            <a:rPr lang="ru-RU" dirty="0" smtClean="0"/>
            <a:t>прадедушек</a:t>
          </a:r>
          <a:r>
            <a:rPr lang="ru-RU" dirty="0" smtClean="0"/>
            <a:t>, гордимся их подвигами! </a:t>
          </a:r>
          <a:br>
            <a:rPr lang="ru-RU" dirty="0" smtClean="0"/>
          </a:br>
          <a:r>
            <a:rPr lang="ru-RU" dirty="0" smtClean="0"/>
            <a:t>Мы всегда будем благодарны им за то, что сейчас можем наслаждаться жизнью!</a:t>
          </a:r>
        </a:p>
        <a:p>
          <a:pPr rtl="0"/>
          <a:r>
            <a:rPr lang="ru-RU" dirty="0" smtClean="0"/>
            <a:t>Спасибо за Победу, за каждый отстоявший дом, за небо чистое, за веру, за то, что мы теперь живем! </a:t>
          </a:r>
          <a:endParaRPr lang="ru-RU" dirty="0"/>
        </a:p>
      </dgm:t>
    </dgm:pt>
    <dgm:pt modelId="{CCE963C6-0F1E-41C3-9908-3CBF0AAB546D}" type="parTrans" cxnId="{0195AEC2-56BB-43D5-BD3B-69BA3B854994}">
      <dgm:prSet/>
      <dgm:spPr/>
      <dgm:t>
        <a:bodyPr/>
        <a:lstStyle/>
        <a:p>
          <a:endParaRPr lang="ru-RU"/>
        </a:p>
      </dgm:t>
    </dgm:pt>
    <dgm:pt modelId="{05B2F4CF-6735-4B6B-B3F0-AD9CC23DAA9A}" type="sibTrans" cxnId="{0195AEC2-56BB-43D5-BD3B-69BA3B854994}">
      <dgm:prSet/>
      <dgm:spPr/>
      <dgm:t>
        <a:bodyPr/>
        <a:lstStyle/>
        <a:p>
          <a:endParaRPr lang="ru-RU"/>
        </a:p>
      </dgm:t>
    </dgm:pt>
    <dgm:pt modelId="{913C9B4E-5D2A-4924-B5A9-000B242CC958}" type="pres">
      <dgm:prSet presAssocID="{433BE2E9-BC81-4AC7-A065-55812CE31053}" presName="linear" presStyleCnt="0">
        <dgm:presLayoutVars>
          <dgm:animLvl val="lvl"/>
          <dgm:resizeHandles val="exact"/>
        </dgm:presLayoutVars>
      </dgm:prSet>
      <dgm:spPr/>
      <dgm:t>
        <a:bodyPr/>
        <a:lstStyle/>
        <a:p>
          <a:endParaRPr lang="ru-RU"/>
        </a:p>
      </dgm:t>
    </dgm:pt>
    <dgm:pt modelId="{CC2712A1-509F-4A89-ABAB-96D638A9D22E}" type="pres">
      <dgm:prSet presAssocID="{F19A3787-50AD-4A0E-9624-5030EE1DD854}" presName="parentText" presStyleLbl="node1" presStyleIdx="0" presStyleCnt="1">
        <dgm:presLayoutVars>
          <dgm:chMax val="0"/>
          <dgm:bulletEnabled val="1"/>
        </dgm:presLayoutVars>
      </dgm:prSet>
      <dgm:spPr/>
      <dgm:t>
        <a:bodyPr/>
        <a:lstStyle/>
        <a:p>
          <a:endParaRPr lang="ru-RU"/>
        </a:p>
      </dgm:t>
    </dgm:pt>
  </dgm:ptLst>
  <dgm:cxnLst>
    <dgm:cxn modelId="{23ABEBFF-00B4-4758-A80C-A756B7E8D34C}" type="presOf" srcId="{F19A3787-50AD-4A0E-9624-5030EE1DD854}" destId="{CC2712A1-509F-4A89-ABAB-96D638A9D22E}" srcOrd="0" destOrd="0" presId="urn:microsoft.com/office/officeart/2005/8/layout/vList2"/>
    <dgm:cxn modelId="{2669CCCF-8EB7-4AC9-A8BE-54BADEB936DD}" type="presOf" srcId="{433BE2E9-BC81-4AC7-A065-55812CE31053}" destId="{913C9B4E-5D2A-4924-B5A9-000B242CC958}" srcOrd="0" destOrd="0" presId="urn:microsoft.com/office/officeart/2005/8/layout/vList2"/>
    <dgm:cxn modelId="{0195AEC2-56BB-43D5-BD3B-69BA3B854994}" srcId="{433BE2E9-BC81-4AC7-A065-55812CE31053}" destId="{F19A3787-50AD-4A0E-9624-5030EE1DD854}" srcOrd="0" destOrd="0" parTransId="{CCE963C6-0F1E-41C3-9908-3CBF0AAB546D}" sibTransId="{05B2F4CF-6735-4B6B-B3F0-AD9CC23DAA9A}"/>
    <dgm:cxn modelId="{83623982-AC7A-4718-9092-15F445D03CA8}" type="presParOf" srcId="{913C9B4E-5D2A-4924-B5A9-000B242CC958}" destId="{CC2712A1-509F-4A89-ABAB-96D638A9D22E}"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DD140BF-59F6-40BA-B1A4-5B4098CF7C7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CECBE1E6-7EA1-4C68-9940-14C28E5EDD3D}">
      <dgm:prSet/>
      <dgm:spPr/>
      <dgm:t>
        <a:bodyPr/>
        <a:lstStyle/>
        <a:p>
          <a:pPr rtl="0"/>
          <a:r>
            <a:rPr lang="ru-RU" b="1" dirty="0" smtClean="0"/>
            <a:t>Звание: </a:t>
          </a:r>
          <a:endParaRPr lang="ru-RU" b="1" dirty="0"/>
        </a:p>
      </dgm:t>
    </dgm:pt>
    <dgm:pt modelId="{5B6B0B84-3F2B-4864-B925-EA7B1040D2DD}" type="parTrans" cxnId="{7FB140ED-C9C4-4420-B238-08135C8C73F5}">
      <dgm:prSet/>
      <dgm:spPr/>
      <dgm:t>
        <a:bodyPr/>
        <a:lstStyle/>
        <a:p>
          <a:endParaRPr lang="ru-RU"/>
        </a:p>
      </dgm:t>
    </dgm:pt>
    <dgm:pt modelId="{78D9FE38-8321-47E6-B285-7C4433B5D9D6}" type="sibTrans" cxnId="{7FB140ED-C9C4-4420-B238-08135C8C73F5}">
      <dgm:prSet/>
      <dgm:spPr/>
      <dgm:t>
        <a:bodyPr/>
        <a:lstStyle/>
        <a:p>
          <a:endParaRPr lang="ru-RU"/>
        </a:p>
      </dgm:t>
    </dgm:pt>
    <dgm:pt modelId="{8B7A72CB-ED7A-46A6-9CF5-0830A71FFAC9}">
      <dgm:prSet/>
      <dgm:spPr/>
      <dgm:t>
        <a:bodyPr/>
        <a:lstStyle/>
        <a:p>
          <a:pPr rtl="0"/>
          <a:r>
            <a:rPr lang="ru-RU" smtClean="0"/>
            <a:t>Красноармеец</a:t>
          </a:r>
          <a:endParaRPr lang="ru-RU"/>
        </a:p>
      </dgm:t>
    </dgm:pt>
    <dgm:pt modelId="{BBC81C7F-B310-4439-942A-6B87F230214E}" type="parTrans" cxnId="{7F88FACE-3A63-4D72-9E96-A9412369C7B3}">
      <dgm:prSet/>
      <dgm:spPr/>
      <dgm:t>
        <a:bodyPr/>
        <a:lstStyle/>
        <a:p>
          <a:endParaRPr lang="ru-RU"/>
        </a:p>
      </dgm:t>
    </dgm:pt>
    <dgm:pt modelId="{C4485F2B-F3C0-4607-9046-29161C0254AE}" type="sibTrans" cxnId="{7F88FACE-3A63-4D72-9E96-A9412369C7B3}">
      <dgm:prSet/>
      <dgm:spPr/>
      <dgm:t>
        <a:bodyPr/>
        <a:lstStyle/>
        <a:p>
          <a:endParaRPr lang="ru-RU"/>
        </a:p>
      </dgm:t>
    </dgm:pt>
    <dgm:pt modelId="{7C00D41F-2D1D-4DB7-9181-E667FFF8F706}">
      <dgm:prSet/>
      <dgm:spPr/>
      <dgm:t>
        <a:bodyPr/>
        <a:lstStyle/>
        <a:p>
          <a:pPr rtl="0"/>
          <a:r>
            <a:rPr lang="ru-RU" b="1" dirty="0" smtClean="0"/>
            <a:t>Место службы:</a:t>
          </a:r>
          <a:endParaRPr lang="ru-RU" b="1" dirty="0"/>
        </a:p>
      </dgm:t>
    </dgm:pt>
    <dgm:pt modelId="{E7F17F18-16E7-4DEA-A034-C20BE2C1E79D}" type="parTrans" cxnId="{5BABE30B-4221-44D8-946F-F5213DE0C87B}">
      <dgm:prSet/>
      <dgm:spPr/>
      <dgm:t>
        <a:bodyPr/>
        <a:lstStyle/>
        <a:p>
          <a:endParaRPr lang="ru-RU"/>
        </a:p>
      </dgm:t>
    </dgm:pt>
    <dgm:pt modelId="{1FC8B506-F855-4110-8495-0DD7D3AA7A16}" type="sibTrans" cxnId="{5BABE30B-4221-44D8-946F-F5213DE0C87B}">
      <dgm:prSet/>
      <dgm:spPr/>
      <dgm:t>
        <a:bodyPr/>
        <a:lstStyle/>
        <a:p>
          <a:endParaRPr lang="ru-RU"/>
        </a:p>
      </dgm:t>
    </dgm:pt>
    <dgm:pt modelId="{8B2D19FF-61F4-4D76-AE97-E416B5004A35}">
      <dgm:prSet/>
      <dgm:spPr/>
      <dgm:t>
        <a:bodyPr/>
        <a:lstStyle/>
        <a:p>
          <a:pPr rtl="0"/>
          <a:r>
            <a:rPr lang="ru-RU" smtClean="0"/>
            <a:t>РККА с 12.1942 г.</a:t>
          </a:r>
          <a:endParaRPr lang="ru-RU"/>
        </a:p>
      </dgm:t>
    </dgm:pt>
    <dgm:pt modelId="{99D78DC3-669A-4731-894F-12AE8B662B21}" type="parTrans" cxnId="{AE63E452-567D-43EA-BAF3-B287EE324A74}">
      <dgm:prSet/>
      <dgm:spPr/>
      <dgm:t>
        <a:bodyPr/>
        <a:lstStyle/>
        <a:p>
          <a:endParaRPr lang="ru-RU"/>
        </a:p>
      </dgm:t>
    </dgm:pt>
    <dgm:pt modelId="{0CF822C8-0000-4C31-A501-9C0519B9EE02}" type="sibTrans" cxnId="{AE63E452-567D-43EA-BAF3-B287EE324A74}">
      <dgm:prSet/>
      <dgm:spPr/>
      <dgm:t>
        <a:bodyPr/>
        <a:lstStyle/>
        <a:p>
          <a:endParaRPr lang="ru-RU"/>
        </a:p>
      </dgm:t>
    </dgm:pt>
    <dgm:pt modelId="{3344EBEA-48A2-4382-A5A0-39C10F9F936C}">
      <dgm:prSet/>
      <dgm:spPr/>
      <dgm:t>
        <a:bodyPr/>
        <a:lstStyle/>
        <a:p>
          <a:pPr rtl="0"/>
          <a:r>
            <a:rPr lang="ru-RU" b="1" dirty="0" smtClean="0"/>
            <a:t>Президиум:</a:t>
          </a:r>
          <a:endParaRPr lang="ru-RU" b="1" dirty="0"/>
        </a:p>
      </dgm:t>
    </dgm:pt>
    <dgm:pt modelId="{80D8161E-6AA6-421B-B980-A751740A06F2}" type="parTrans" cxnId="{308E1FEE-4006-4635-A030-EBBCFC6AF3D3}">
      <dgm:prSet/>
      <dgm:spPr/>
      <dgm:t>
        <a:bodyPr/>
        <a:lstStyle/>
        <a:p>
          <a:endParaRPr lang="ru-RU"/>
        </a:p>
      </dgm:t>
    </dgm:pt>
    <dgm:pt modelId="{D2007F64-8B50-4A3C-AF26-4F88C04DEA3C}" type="sibTrans" cxnId="{308E1FEE-4006-4635-A030-EBBCFC6AF3D3}">
      <dgm:prSet/>
      <dgm:spPr/>
      <dgm:t>
        <a:bodyPr/>
        <a:lstStyle/>
        <a:p>
          <a:endParaRPr lang="ru-RU"/>
        </a:p>
      </dgm:t>
    </dgm:pt>
    <dgm:pt modelId="{06DB3776-4E66-492D-88AB-5B6FE7C44440}">
      <dgm:prSet/>
      <dgm:spPr/>
      <dgm:t>
        <a:bodyPr/>
        <a:lstStyle/>
        <a:p>
          <a:pPr rtl="0"/>
          <a:r>
            <a:rPr lang="ru-RU" smtClean="0"/>
            <a:t>ВС СССР</a:t>
          </a:r>
          <a:endParaRPr lang="ru-RU"/>
        </a:p>
      </dgm:t>
    </dgm:pt>
    <dgm:pt modelId="{1BA138A9-337A-485A-8187-8A66B4FD97E7}" type="parTrans" cxnId="{FCBF9F2B-33A7-4196-BA7A-285B1589E182}">
      <dgm:prSet/>
      <dgm:spPr/>
      <dgm:t>
        <a:bodyPr/>
        <a:lstStyle/>
        <a:p>
          <a:endParaRPr lang="ru-RU"/>
        </a:p>
      </dgm:t>
    </dgm:pt>
    <dgm:pt modelId="{900F46C2-9E04-443A-B37E-1DD1DF20A2F2}" type="sibTrans" cxnId="{FCBF9F2B-33A7-4196-BA7A-285B1589E182}">
      <dgm:prSet/>
      <dgm:spPr/>
      <dgm:t>
        <a:bodyPr/>
        <a:lstStyle/>
        <a:p>
          <a:endParaRPr lang="ru-RU"/>
        </a:p>
      </dgm:t>
    </dgm:pt>
    <dgm:pt modelId="{E1D992DE-8AA5-4E23-B5D9-2C4885D0E416}">
      <dgm:prSet/>
      <dgm:spPr/>
      <dgm:t>
        <a:bodyPr/>
        <a:lstStyle/>
        <a:p>
          <a:pPr rtl="0"/>
          <a:r>
            <a:rPr lang="ru-RU" b="1" u="sng" smtClean="0"/>
            <a:t>Награждён:</a:t>
          </a:r>
          <a:r>
            <a:rPr lang="ru-RU" smtClean="0"/>
            <a:t/>
          </a:r>
          <a:br>
            <a:rPr lang="ru-RU" smtClean="0"/>
          </a:br>
          <a:r>
            <a:rPr lang="ru-RU" smtClean="0"/>
            <a:t> «Медаль за боевые заслуги»</a:t>
          </a:r>
          <a:endParaRPr lang="ru-RU" dirty="0"/>
        </a:p>
      </dgm:t>
    </dgm:pt>
    <dgm:pt modelId="{A59BABB6-A024-4D5C-9BE0-88CD07E0813E}" type="parTrans" cxnId="{C3862939-7D64-48DE-8329-03E20A17D02D}">
      <dgm:prSet/>
      <dgm:spPr/>
      <dgm:t>
        <a:bodyPr/>
        <a:lstStyle/>
        <a:p>
          <a:endParaRPr lang="ru-RU"/>
        </a:p>
      </dgm:t>
    </dgm:pt>
    <dgm:pt modelId="{D930DFD2-54BA-42EE-BADC-2039B530F686}" type="sibTrans" cxnId="{C3862939-7D64-48DE-8329-03E20A17D02D}">
      <dgm:prSet/>
      <dgm:spPr/>
      <dgm:t>
        <a:bodyPr/>
        <a:lstStyle/>
        <a:p>
          <a:endParaRPr lang="ru-RU"/>
        </a:p>
      </dgm:t>
    </dgm:pt>
    <dgm:pt modelId="{46665687-81C4-4D4F-957D-884F683C209A}" type="pres">
      <dgm:prSet presAssocID="{1DD140BF-59F6-40BA-B1A4-5B4098CF7C7E}" presName="linear" presStyleCnt="0">
        <dgm:presLayoutVars>
          <dgm:animLvl val="lvl"/>
          <dgm:resizeHandles val="exact"/>
        </dgm:presLayoutVars>
      </dgm:prSet>
      <dgm:spPr/>
      <dgm:t>
        <a:bodyPr/>
        <a:lstStyle/>
        <a:p>
          <a:endParaRPr lang="ru-RU"/>
        </a:p>
      </dgm:t>
    </dgm:pt>
    <dgm:pt modelId="{2620B965-4BF3-40ED-861A-E204DD37F803}" type="pres">
      <dgm:prSet presAssocID="{CECBE1E6-7EA1-4C68-9940-14C28E5EDD3D}" presName="parentText" presStyleLbl="node1" presStyleIdx="0" presStyleCnt="7" custScaleY="77334">
        <dgm:presLayoutVars>
          <dgm:chMax val="0"/>
          <dgm:bulletEnabled val="1"/>
        </dgm:presLayoutVars>
      </dgm:prSet>
      <dgm:spPr/>
      <dgm:t>
        <a:bodyPr/>
        <a:lstStyle/>
        <a:p>
          <a:endParaRPr lang="ru-RU"/>
        </a:p>
      </dgm:t>
    </dgm:pt>
    <dgm:pt modelId="{A2CAE79D-2F71-40FD-BFD7-B3280F06AF21}" type="pres">
      <dgm:prSet presAssocID="{78D9FE38-8321-47E6-B285-7C4433B5D9D6}" presName="spacer" presStyleCnt="0"/>
      <dgm:spPr/>
    </dgm:pt>
    <dgm:pt modelId="{6653700C-A8BE-4CE1-850F-9AC992EFC937}" type="pres">
      <dgm:prSet presAssocID="{8B7A72CB-ED7A-46A6-9CF5-0830A71FFAC9}" presName="parentText" presStyleLbl="node1" presStyleIdx="1" presStyleCnt="7" custLinFactY="-18036" custLinFactNeighborY="-100000">
        <dgm:presLayoutVars>
          <dgm:chMax val="0"/>
          <dgm:bulletEnabled val="1"/>
        </dgm:presLayoutVars>
      </dgm:prSet>
      <dgm:spPr/>
      <dgm:t>
        <a:bodyPr/>
        <a:lstStyle/>
        <a:p>
          <a:endParaRPr lang="ru-RU"/>
        </a:p>
      </dgm:t>
    </dgm:pt>
    <dgm:pt modelId="{8C636650-C7ED-41F0-80D6-2209AF2C3117}" type="pres">
      <dgm:prSet presAssocID="{C4485F2B-F3C0-4607-9046-29161C0254AE}" presName="spacer" presStyleCnt="0"/>
      <dgm:spPr/>
    </dgm:pt>
    <dgm:pt modelId="{6AC2D873-3D85-4762-B664-E737BB97D76E}" type="pres">
      <dgm:prSet presAssocID="{7C00D41F-2D1D-4DB7-9181-E667FFF8F706}" presName="parentText" presStyleLbl="node1" presStyleIdx="2" presStyleCnt="7" custScaleY="66479">
        <dgm:presLayoutVars>
          <dgm:chMax val="0"/>
          <dgm:bulletEnabled val="1"/>
        </dgm:presLayoutVars>
      </dgm:prSet>
      <dgm:spPr/>
      <dgm:t>
        <a:bodyPr/>
        <a:lstStyle/>
        <a:p>
          <a:endParaRPr lang="ru-RU"/>
        </a:p>
      </dgm:t>
    </dgm:pt>
    <dgm:pt modelId="{C194E23D-D173-45C5-84FB-01D4ECE349D7}" type="pres">
      <dgm:prSet presAssocID="{1FC8B506-F855-4110-8495-0DD7D3AA7A16}" presName="spacer" presStyleCnt="0"/>
      <dgm:spPr/>
    </dgm:pt>
    <dgm:pt modelId="{C2911CE2-E559-49E9-AA7D-B1DDFE90830D}" type="pres">
      <dgm:prSet presAssocID="{8B2D19FF-61F4-4D76-AE97-E416B5004A35}" presName="parentText" presStyleLbl="node1" presStyleIdx="3" presStyleCnt="7" custLinFactY="-18841" custLinFactNeighborY="-100000">
        <dgm:presLayoutVars>
          <dgm:chMax val="0"/>
          <dgm:bulletEnabled val="1"/>
        </dgm:presLayoutVars>
      </dgm:prSet>
      <dgm:spPr/>
      <dgm:t>
        <a:bodyPr/>
        <a:lstStyle/>
        <a:p>
          <a:endParaRPr lang="ru-RU"/>
        </a:p>
      </dgm:t>
    </dgm:pt>
    <dgm:pt modelId="{90B296DD-8977-48D4-A3DD-488B5B7C70E4}" type="pres">
      <dgm:prSet presAssocID="{0CF822C8-0000-4C31-A501-9C0519B9EE02}" presName="spacer" presStyleCnt="0"/>
      <dgm:spPr/>
    </dgm:pt>
    <dgm:pt modelId="{41BACA13-C2A5-41AB-A180-7D4A6B4BD761}" type="pres">
      <dgm:prSet presAssocID="{3344EBEA-48A2-4382-A5A0-39C10F9F936C}" presName="parentText" presStyleLbl="node1" presStyleIdx="4" presStyleCnt="7" custScaleY="66480">
        <dgm:presLayoutVars>
          <dgm:chMax val="0"/>
          <dgm:bulletEnabled val="1"/>
        </dgm:presLayoutVars>
      </dgm:prSet>
      <dgm:spPr/>
      <dgm:t>
        <a:bodyPr/>
        <a:lstStyle/>
        <a:p>
          <a:endParaRPr lang="ru-RU"/>
        </a:p>
      </dgm:t>
    </dgm:pt>
    <dgm:pt modelId="{0B058703-9F14-4643-B11A-E23A167BB851}" type="pres">
      <dgm:prSet presAssocID="{D2007F64-8B50-4A3C-AF26-4F88C04DEA3C}" presName="spacer" presStyleCnt="0"/>
      <dgm:spPr/>
    </dgm:pt>
    <dgm:pt modelId="{96019A40-722E-46B6-A669-363617EBC9A0}" type="pres">
      <dgm:prSet presAssocID="{06DB3776-4E66-492D-88AB-5B6FE7C44440}" presName="parentText" presStyleLbl="node1" presStyleIdx="5" presStyleCnt="7" custLinFactY="-18035" custLinFactNeighborY="-100000">
        <dgm:presLayoutVars>
          <dgm:chMax val="0"/>
          <dgm:bulletEnabled val="1"/>
        </dgm:presLayoutVars>
      </dgm:prSet>
      <dgm:spPr/>
      <dgm:t>
        <a:bodyPr/>
        <a:lstStyle/>
        <a:p>
          <a:endParaRPr lang="ru-RU"/>
        </a:p>
      </dgm:t>
    </dgm:pt>
    <dgm:pt modelId="{F58471B3-88EE-4DB3-B932-95E71D3F24F3}" type="pres">
      <dgm:prSet presAssocID="{900F46C2-9E04-443A-B37E-1DD1DF20A2F2}" presName="spacer" presStyleCnt="0"/>
      <dgm:spPr/>
    </dgm:pt>
    <dgm:pt modelId="{E4011B33-2470-455B-B73D-75C7ACB9A1C0}" type="pres">
      <dgm:prSet presAssocID="{E1D992DE-8AA5-4E23-B5D9-2C4885D0E416}" presName="parentText" presStyleLbl="node1" presStyleIdx="6" presStyleCnt="7" custScaleY="192727">
        <dgm:presLayoutVars>
          <dgm:chMax val="0"/>
          <dgm:bulletEnabled val="1"/>
        </dgm:presLayoutVars>
      </dgm:prSet>
      <dgm:spPr/>
      <dgm:t>
        <a:bodyPr/>
        <a:lstStyle/>
        <a:p>
          <a:endParaRPr lang="ru-RU"/>
        </a:p>
      </dgm:t>
    </dgm:pt>
  </dgm:ptLst>
  <dgm:cxnLst>
    <dgm:cxn modelId="{CBA1AA4A-76B1-4509-B88F-ED03FC464655}" type="presOf" srcId="{E1D992DE-8AA5-4E23-B5D9-2C4885D0E416}" destId="{E4011B33-2470-455B-B73D-75C7ACB9A1C0}" srcOrd="0" destOrd="0" presId="urn:microsoft.com/office/officeart/2005/8/layout/vList2"/>
    <dgm:cxn modelId="{B8487400-1A23-4286-8FB7-969D8A0355C9}" type="presOf" srcId="{06DB3776-4E66-492D-88AB-5B6FE7C44440}" destId="{96019A40-722E-46B6-A669-363617EBC9A0}" srcOrd="0" destOrd="0" presId="urn:microsoft.com/office/officeart/2005/8/layout/vList2"/>
    <dgm:cxn modelId="{AE63E452-567D-43EA-BAF3-B287EE324A74}" srcId="{1DD140BF-59F6-40BA-B1A4-5B4098CF7C7E}" destId="{8B2D19FF-61F4-4D76-AE97-E416B5004A35}" srcOrd="3" destOrd="0" parTransId="{99D78DC3-669A-4731-894F-12AE8B662B21}" sibTransId="{0CF822C8-0000-4C31-A501-9C0519B9EE02}"/>
    <dgm:cxn modelId="{7F88FACE-3A63-4D72-9E96-A9412369C7B3}" srcId="{1DD140BF-59F6-40BA-B1A4-5B4098CF7C7E}" destId="{8B7A72CB-ED7A-46A6-9CF5-0830A71FFAC9}" srcOrd="1" destOrd="0" parTransId="{BBC81C7F-B310-4439-942A-6B87F230214E}" sibTransId="{C4485F2B-F3C0-4607-9046-29161C0254AE}"/>
    <dgm:cxn modelId="{E0D1617F-69D6-4E0D-B8EE-EDE9523BFB74}" type="presOf" srcId="{3344EBEA-48A2-4382-A5A0-39C10F9F936C}" destId="{41BACA13-C2A5-41AB-A180-7D4A6B4BD761}" srcOrd="0" destOrd="0" presId="urn:microsoft.com/office/officeart/2005/8/layout/vList2"/>
    <dgm:cxn modelId="{A1B845BC-6510-4B7B-9780-E5862C871D5C}" type="presOf" srcId="{CECBE1E6-7EA1-4C68-9940-14C28E5EDD3D}" destId="{2620B965-4BF3-40ED-861A-E204DD37F803}" srcOrd="0" destOrd="0" presId="urn:microsoft.com/office/officeart/2005/8/layout/vList2"/>
    <dgm:cxn modelId="{7FB140ED-C9C4-4420-B238-08135C8C73F5}" srcId="{1DD140BF-59F6-40BA-B1A4-5B4098CF7C7E}" destId="{CECBE1E6-7EA1-4C68-9940-14C28E5EDD3D}" srcOrd="0" destOrd="0" parTransId="{5B6B0B84-3F2B-4864-B925-EA7B1040D2DD}" sibTransId="{78D9FE38-8321-47E6-B285-7C4433B5D9D6}"/>
    <dgm:cxn modelId="{308E1FEE-4006-4635-A030-EBBCFC6AF3D3}" srcId="{1DD140BF-59F6-40BA-B1A4-5B4098CF7C7E}" destId="{3344EBEA-48A2-4382-A5A0-39C10F9F936C}" srcOrd="4" destOrd="0" parTransId="{80D8161E-6AA6-421B-B980-A751740A06F2}" sibTransId="{D2007F64-8B50-4A3C-AF26-4F88C04DEA3C}"/>
    <dgm:cxn modelId="{A819D02F-B60E-471E-BB51-9D4EA21BB219}" type="presOf" srcId="{7C00D41F-2D1D-4DB7-9181-E667FFF8F706}" destId="{6AC2D873-3D85-4762-B664-E737BB97D76E}" srcOrd="0" destOrd="0" presId="urn:microsoft.com/office/officeart/2005/8/layout/vList2"/>
    <dgm:cxn modelId="{FCBF9F2B-33A7-4196-BA7A-285B1589E182}" srcId="{1DD140BF-59F6-40BA-B1A4-5B4098CF7C7E}" destId="{06DB3776-4E66-492D-88AB-5B6FE7C44440}" srcOrd="5" destOrd="0" parTransId="{1BA138A9-337A-485A-8187-8A66B4FD97E7}" sibTransId="{900F46C2-9E04-443A-B37E-1DD1DF20A2F2}"/>
    <dgm:cxn modelId="{0BE2BF6A-3EC0-4B74-B75C-B0EBD868C894}" type="presOf" srcId="{8B7A72CB-ED7A-46A6-9CF5-0830A71FFAC9}" destId="{6653700C-A8BE-4CE1-850F-9AC992EFC937}" srcOrd="0" destOrd="0" presId="urn:microsoft.com/office/officeart/2005/8/layout/vList2"/>
    <dgm:cxn modelId="{C3862939-7D64-48DE-8329-03E20A17D02D}" srcId="{1DD140BF-59F6-40BA-B1A4-5B4098CF7C7E}" destId="{E1D992DE-8AA5-4E23-B5D9-2C4885D0E416}" srcOrd="6" destOrd="0" parTransId="{A59BABB6-A024-4D5C-9BE0-88CD07E0813E}" sibTransId="{D930DFD2-54BA-42EE-BADC-2039B530F686}"/>
    <dgm:cxn modelId="{5BABE30B-4221-44D8-946F-F5213DE0C87B}" srcId="{1DD140BF-59F6-40BA-B1A4-5B4098CF7C7E}" destId="{7C00D41F-2D1D-4DB7-9181-E667FFF8F706}" srcOrd="2" destOrd="0" parTransId="{E7F17F18-16E7-4DEA-A034-C20BE2C1E79D}" sibTransId="{1FC8B506-F855-4110-8495-0DD7D3AA7A16}"/>
    <dgm:cxn modelId="{DED72576-7880-40FE-AD4A-58F8158FCA32}" type="presOf" srcId="{8B2D19FF-61F4-4D76-AE97-E416B5004A35}" destId="{C2911CE2-E559-49E9-AA7D-B1DDFE90830D}" srcOrd="0" destOrd="0" presId="urn:microsoft.com/office/officeart/2005/8/layout/vList2"/>
    <dgm:cxn modelId="{E28A8E9D-9B75-4929-867B-CE3CB95FCDDA}" type="presOf" srcId="{1DD140BF-59F6-40BA-B1A4-5B4098CF7C7E}" destId="{46665687-81C4-4D4F-957D-884F683C209A}" srcOrd="0" destOrd="0" presId="urn:microsoft.com/office/officeart/2005/8/layout/vList2"/>
    <dgm:cxn modelId="{2306AFA6-9C3C-4C9F-86F2-5B68F623156F}" type="presParOf" srcId="{46665687-81C4-4D4F-957D-884F683C209A}" destId="{2620B965-4BF3-40ED-861A-E204DD37F803}" srcOrd="0" destOrd="0" presId="urn:microsoft.com/office/officeart/2005/8/layout/vList2"/>
    <dgm:cxn modelId="{84DC2A81-AA84-49E4-A354-F6EEBF2FAFBE}" type="presParOf" srcId="{46665687-81C4-4D4F-957D-884F683C209A}" destId="{A2CAE79D-2F71-40FD-BFD7-B3280F06AF21}" srcOrd="1" destOrd="0" presId="urn:microsoft.com/office/officeart/2005/8/layout/vList2"/>
    <dgm:cxn modelId="{6AF6725E-5086-4497-81E8-97B68722421A}" type="presParOf" srcId="{46665687-81C4-4D4F-957D-884F683C209A}" destId="{6653700C-A8BE-4CE1-850F-9AC992EFC937}" srcOrd="2" destOrd="0" presId="urn:microsoft.com/office/officeart/2005/8/layout/vList2"/>
    <dgm:cxn modelId="{E8858E7E-729D-4660-B91C-7D818222010D}" type="presParOf" srcId="{46665687-81C4-4D4F-957D-884F683C209A}" destId="{8C636650-C7ED-41F0-80D6-2209AF2C3117}" srcOrd="3" destOrd="0" presId="urn:microsoft.com/office/officeart/2005/8/layout/vList2"/>
    <dgm:cxn modelId="{8BAE81C4-339A-4F68-B94E-F51974094E61}" type="presParOf" srcId="{46665687-81C4-4D4F-957D-884F683C209A}" destId="{6AC2D873-3D85-4762-B664-E737BB97D76E}" srcOrd="4" destOrd="0" presId="urn:microsoft.com/office/officeart/2005/8/layout/vList2"/>
    <dgm:cxn modelId="{1074A176-6402-4BF3-A2E0-4440E7EEFC75}" type="presParOf" srcId="{46665687-81C4-4D4F-957D-884F683C209A}" destId="{C194E23D-D173-45C5-84FB-01D4ECE349D7}" srcOrd="5" destOrd="0" presId="urn:microsoft.com/office/officeart/2005/8/layout/vList2"/>
    <dgm:cxn modelId="{7607BFEB-C46C-4E48-9D53-AA4BBA0B703D}" type="presParOf" srcId="{46665687-81C4-4D4F-957D-884F683C209A}" destId="{C2911CE2-E559-49E9-AA7D-B1DDFE90830D}" srcOrd="6" destOrd="0" presId="urn:microsoft.com/office/officeart/2005/8/layout/vList2"/>
    <dgm:cxn modelId="{166B4CB5-1144-4B4C-A7F4-E90B2409210F}" type="presParOf" srcId="{46665687-81C4-4D4F-957D-884F683C209A}" destId="{90B296DD-8977-48D4-A3DD-488B5B7C70E4}" srcOrd="7" destOrd="0" presId="urn:microsoft.com/office/officeart/2005/8/layout/vList2"/>
    <dgm:cxn modelId="{69FD62EA-E68A-44DC-8DA1-8B46F5FAD667}" type="presParOf" srcId="{46665687-81C4-4D4F-957D-884F683C209A}" destId="{41BACA13-C2A5-41AB-A180-7D4A6B4BD761}" srcOrd="8" destOrd="0" presId="urn:microsoft.com/office/officeart/2005/8/layout/vList2"/>
    <dgm:cxn modelId="{339B784E-1948-48DA-8BC2-F9E6B0627ADC}" type="presParOf" srcId="{46665687-81C4-4D4F-957D-884F683C209A}" destId="{0B058703-9F14-4643-B11A-E23A167BB851}" srcOrd="9" destOrd="0" presId="urn:microsoft.com/office/officeart/2005/8/layout/vList2"/>
    <dgm:cxn modelId="{6FB61F8E-4A1D-4D06-A998-11971621BECD}" type="presParOf" srcId="{46665687-81C4-4D4F-957D-884F683C209A}" destId="{96019A40-722E-46B6-A669-363617EBC9A0}" srcOrd="10" destOrd="0" presId="urn:microsoft.com/office/officeart/2005/8/layout/vList2"/>
    <dgm:cxn modelId="{6278E065-8FC4-48E9-B350-54D4853C987D}" type="presParOf" srcId="{46665687-81C4-4D4F-957D-884F683C209A}" destId="{F58471B3-88EE-4DB3-B932-95E71D3F24F3}" srcOrd="11" destOrd="0" presId="urn:microsoft.com/office/officeart/2005/8/layout/vList2"/>
    <dgm:cxn modelId="{5872D974-7CC0-4766-BD89-A507057BCA6E}" type="presParOf" srcId="{46665687-81C4-4D4F-957D-884F683C209A}" destId="{E4011B33-2470-455B-B73D-75C7ACB9A1C0}"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D9420F1-1036-440E-903A-5581EC0672A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ru-RU"/>
        </a:p>
      </dgm:t>
    </dgm:pt>
    <dgm:pt modelId="{D69E11D1-B92A-4726-9CEA-DF78B4975751}">
      <dgm:prSet/>
      <dgm:spPr/>
      <dgm:t>
        <a:bodyPr/>
        <a:lstStyle/>
        <a:p>
          <a:pPr rtl="0"/>
          <a:r>
            <a:rPr lang="ru-RU" dirty="0" err="1" smtClean="0"/>
            <a:t>Саипов</a:t>
          </a:r>
          <a:r>
            <a:rPr lang="ru-RU" dirty="0" smtClean="0"/>
            <a:t> </a:t>
          </a:r>
          <a:r>
            <a:rPr lang="ru-RU" dirty="0" err="1" smtClean="0"/>
            <a:t>Меткем</a:t>
          </a:r>
          <a:r>
            <a:rPr lang="ru-RU" dirty="0" smtClean="0"/>
            <a:t>     </a:t>
          </a:r>
          <a:r>
            <a:rPr lang="ru-RU" dirty="0" err="1" smtClean="0"/>
            <a:t>Кудайнозарович</a:t>
          </a:r>
          <a:r>
            <a:rPr lang="ru-RU" dirty="0" smtClean="0"/>
            <a:t>       (1917 г. р.)</a:t>
          </a:r>
          <a:endParaRPr lang="ru-RU" dirty="0"/>
        </a:p>
      </dgm:t>
    </dgm:pt>
    <dgm:pt modelId="{E71B8DB9-5140-4C52-AE03-7B47F40DA23B}" type="parTrans" cxnId="{F98E9AD8-B432-4E62-AB0B-6BD2293B9FD7}">
      <dgm:prSet/>
      <dgm:spPr/>
      <dgm:t>
        <a:bodyPr/>
        <a:lstStyle/>
        <a:p>
          <a:endParaRPr lang="ru-RU"/>
        </a:p>
      </dgm:t>
    </dgm:pt>
    <dgm:pt modelId="{E5FB30C7-DF2D-4EF6-A4C9-DB6C19343E9A}" type="sibTrans" cxnId="{F98E9AD8-B432-4E62-AB0B-6BD2293B9FD7}">
      <dgm:prSet/>
      <dgm:spPr/>
      <dgm:t>
        <a:bodyPr/>
        <a:lstStyle/>
        <a:p>
          <a:endParaRPr lang="ru-RU"/>
        </a:p>
      </dgm:t>
    </dgm:pt>
    <dgm:pt modelId="{1AC91626-A01E-4DEA-A86D-22FCA4D388FB}">
      <dgm:prSet/>
      <dgm:spPr/>
      <dgm:t>
        <a:bodyPr/>
        <a:lstStyle/>
        <a:p>
          <a:pPr rtl="0"/>
          <a:r>
            <a:rPr lang="ru-RU" dirty="0" smtClean="0"/>
            <a:t>Прошел все войну танкистом</a:t>
          </a:r>
          <a:endParaRPr lang="ru-RU" dirty="0"/>
        </a:p>
      </dgm:t>
    </dgm:pt>
    <dgm:pt modelId="{F9C6414D-8666-4AFD-8724-6D6D18A2454B}" type="parTrans" cxnId="{27EE6074-746E-4AAB-90CA-35030685FCAF}">
      <dgm:prSet/>
      <dgm:spPr/>
      <dgm:t>
        <a:bodyPr/>
        <a:lstStyle/>
        <a:p>
          <a:endParaRPr lang="ru-RU"/>
        </a:p>
      </dgm:t>
    </dgm:pt>
    <dgm:pt modelId="{E4D20893-1E60-48A0-B165-8EE0C7B081A1}" type="sibTrans" cxnId="{27EE6074-746E-4AAB-90CA-35030685FCAF}">
      <dgm:prSet/>
      <dgm:spPr/>
      <dgm:t>
        <a:bodyPr/>
        <a:lstStyle/>
        <a:p>
          <a:endParaRPr lang="ru-RU"/>
        </a:p>
      </dgm:t>
    </dgm:pt>
    <dgm:pt modelId="{B8CB12F1-2A76-4715-AAE5-C0F78A968BF9}" type="pres">
      <dgm:prSet presAssocID="{7D9420F1-1036-440E-903A-5581EC0672AE}" presName="linear" presStyleCnt="0">
        <dgm:presLayoutVars>
          <dgm:animLvl val="lvl"/>
          <dgm:resizeHandles val="exact"/>
        </dgm:presLayoutVars>
      </dgm:prSet>
      <dgm:spPr/>
      <dgm:t>
        <a:bodyPr/>
        <a:lstStyle/>
        <a:p>
          <a:endParaRPr lang="ru-RU"/>
        </a:p>
      </dgm:t>
    </dgm:pt>
    <dgm:pt modelId="{69DF5C52-A92D-4E44-9C88-8A6559C64A40}" type="pres">
      <dgm:prSet presAssocID="{D69E11D1-B92A-4726-9CEA-DF78B4975751}" presName="parentText" presStyleLbl="node1" presStyleIdx="0" presStyleCnt="2" custLinFactY="-25827" custLinFactNeighborX="2778" custLinFactNeighborY="-100000">
        <dgm:presLayoutVars>
          <dgm:chMax val="0"/>
          <dgm:bulletEnabled val="1"/>
        </dgm:presLayoutVars>
      </dgm:prSet>
      <dgm:spPr/>
      <dgm:t>
        <a:bodyPr/>
        <a:lstStyle/>
        <a:p>
          <a:endParaRPr lang="ru-RU"/>
        </a:p>
      </dgm:t>
    </dgm:pt>
    <dgm:pt modelId="{5EE10985-6F5E-42D0-A75C-CE24CEE634DC}" type="pres">
      <dgm:prSet presAssocID="{E5FB30C7-DF2D-4EF6-A4C9-DB6C19343E9A}" presName="spacer" presStyleCnt="0"/>
      <dgm:spPr/>
    </dgm:pt>
    <dgm:pt modelId="{84C6F19A-98B5-4379-873F-473A121DBA10}" type="pres">
      <dgm:prSet presAssocID="{1AC91626-A01E-4DEA-A86D-22FCA4D388FB}" presName="parentText" presStyleLbl="node1" presStyleIdx="1" presStyleCnt="2" custScaleY="64736" custLinFactY="-29403" custLinFactNeighborY="-100000">
        <dgm:presLayoutVars>
          <dgm:chMax val="0"/>
          <dgm:bulletEnabled val="1"/>
        </dgm:presLayoutVars>
      </dgm:prSet>
      <dgm:spPr/>
      <dgm:t>
        <a:bodyPr/>
        <a:lstStyle/>
        <a:p>
          <a:endParaRPr lang="ru-RU"/>
        </a:p>
      </dgm:t>
    </dgm:pt>
  </dgm:ptLst>
  <dgm:cxnLst>
    <dgm:cxn modelId="{F98E9AD8-B432-4E62-AB0B-6BD2293B9FD7}" srcId="{7D9420F1-1036-440E-903A-5581EC0672AE}" destId="{D69E11D1-B92A-4726-9CEA-DF78B4975751}" srcOrd="0" destOrd="0" parTransId="{E71B8DB9-5140-4C52-AE03-7B47F40DA23B}" sibTransId="{E5FB30C7-DF2D-4EF6-A4C9-DB6C19343E9A}"/>
    <dgm:cxn modelId="{E68201AB-0DD6-4593-87A2-577344103740}" type="presOf" srcId="{1AC91626-A01E-4DEA-A86D-22FCA4D388FB}" destId="{84C6F19A-98B5-4379-873F-473A121DBA10}" srcOrd="0" destOrd="0" presId="urn:microsoft.com/office/officeart/2005/8/layout/vList2"/>
    <dgm:cxn modelId="{27EE6074-746E-4AAB-90CA-35030685FCAF}" srcId="{7D9420F1-1036-440E-903A-5581EC0672AE}" destId="{1AC91626-A01E-4DEA-A86D-22FCA4D388FB}" srcOrd="1" destOrd="0" parTransId="{F9C6414D-8666-4AFD-8724-6D6D18A2454B}" sibTransId="{E4D20893-1E60-48A0-B165-8EE0C7B081A1}"/>
    <dgm:cxn modelId="{70337801-3A7B-4A32-88A6-12AF22FA6463}" type="presOf" srcId="{D69E11D1-B92A-4726-9CEA-DF78B4975751}" destId="{69DF5C52-A92D-4E44-9C88-8A6559C64A40}" srcOrd="0" destOrd="0" presId="urn:microsoft.com/office/officeart/2005/8/layout/vList2"/>
    <dgm:cxn modelId="{47ECAF3A-5A55-4A5C-98EB-15D4804927CF}" type="presOf" srcId="{7D9420F1-1036-440E-903A-5581EC0672AE}" destId="{B8CB12F1-2A76-4715-AAE5-C0F78A968BF9}" srcOrd="0" destOrd="0" presId="urn:microsoft.com/office/officeart/2005/8/layout/vList2"/>
    <dgm:cxn modelId="{A4EC6CFF-51DA-4701-9ED4-2A8737C97910}" type="presParOf" srcId="{B8CB12F1-2A76-4715-AAE5-C0F78A968BF9}" destId="{69DF5C52-A92D-4E44-9C88-8A6559C64A40}" srcOrd="0" destOrd="0" presId="urn:microsoft.com/office/officeart/2005/8/layout/vList2"/>
    <dgm:cxn modelId="{B0CF71A6-C446-4A21-A265-0CC5E95DF5B5}" type="presParOf" srcId="{B8CB12F1-2A76-4715-AAE5-C0F78A968BF9}" destId="{5EE10985-6F5E-42D0-A75C-CE24CEE634DC}" srcOrd="1" destOrd="0" presId="urn:microsoft.com/office/officeart/2005/8/layout/vList2"/>
    <dgm:cxn modelId="{C98B756F-9477-4949-9402-30AD11D00921}" type="presParOf" srcId="{B8CB12F1-2A76-4715-AAE5-C0F78A968BF9}" destId="{84C6F19A-98B5-4379-873F-473A121DBA10}"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0E8E2BDA-7F7A-4140-8940-6C8D6B9560A2}"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ru-RU"/>
        </a:p>
      </dgm:t>
    </dgm:pt>
    <dgm:pt modelId="{87199A33-1768-40E7-BCFD-76290CC2A219}">
      <dgm:prSet/>
      <dgm:spPr/>
      <dgm:t>
        <a:bodyPr/>
        <a:lstStyle/>
        <a:p>
          <a:pPr rtl="0"/>
          <a:r>
            <a:rPr lang="ru-RU" b="1" smtClean="0"/>
            <a:t>ФИО:</a:t>
          </a:r>
          <a:endParaRPr lang="ru-RU"/>
        </a:p>
      </dgm:t>
    </dgm:pt>
    <dgm:pt modelId="{1B48518F-C35A-4CF5-AFD6-61730DCC2CC3}" type="parTrans" cxnId="{8ECAA226-D21E-48B8-9D15-72A04DDCEF8F}">
      <dgm:prSet/>
      <dgm:spPr/>
      <dgm:t>
        <a:bodyPr/>
        <a:lstStyle/>
        <a:p>
          <a:endParaRPr lang="ru-RU"/>
        </a:p>
      </dgm:t>
    </dgm:pt>
    <dgm:pt modelId="{252F073C-DC0B-475B-92AF-62B9135EBB9F}" type="sibTrans" cxnId="{8ECAA226-D21E-48B8-9D15-72A04DDCEF8F}">
      <dgm:prSet/>
      <dgm:spPr/>
      <dgm:t>
        <a:bodyPr/>
        <a:lstStyle/>
        <a:p>
          <a:endParaRPr lang="ru-RU"/>
        </a:p>
      </dgm:t>
    </dgm:pt>
    <dgm:pt modelId="{2681946A-0593-4630-95D2-5E9E0EF0D735}">
      <dgm:prSet/>
      <dgm:spPr/>
      <dgm:t>
        <a:bodyPr/>
        <a:lstStyle/>
        <a:p>
          <a:pPr rtl="0"/>
          <a:r>
            <a:rPr lang="ru-RU" smtClean="0"/>
            <a:t>Кухлевский Степан Фомич</a:t>
          </a:r>
          <a:endParaRPr lang="ru-RU"/>
        </a:p>
      </dgm:t>
    </dgm:pt>
    <dgm:pt modelId="{FA8026E7-5E3D-4249-82E2-E213689E36B3}" type="parTrans" cxnId="{9AB00A80-B70B-418B-A712-EA4B6CFFB53B}">
      <dgm:prSet/>
      <dgm:spPr/>
      <dgm:t>
        <a:bodyPr/>
        <a:lstStyle/>
        <a:p>
          <a:endParaRPr lang="ru-RU"/>
        </a:p>
      </dgm:t>
    </dgm:pt>
    <dgm:pt modelId="{86436D2F-42DF-4FEE-AD07-91436C94740D}" type="sibTrans" cxnId="{9AB00A80-B70B-418B-A712-EA4B6CFFB53B}">
      <dgm:prSet/>
      <dgm:spPr/>
      <dgm:t>
        <a:bodyPr/>
        <a:lstStyle/>
        <a:p>
          <a:endParaRPr lang="ru-RU"/>
        </a:p>
      </dgm:t>
    </dgm:pt>
    <dgm:pt modelId="{ECF14C86-C7EB-41EA-BFEA-204F3B384B9E}">
      <dgm:prSet/>
      <dgm:spPr/>
      <dgm:t>
        <a:bodyPr/>
        <a:lstStyle/>
        <a:p>
          <a:pPr rtl="0"/>
          <a:r>
            <a:rPr lang="ru-RU" b="1" smtClean="0"/>
            <a:t>Годы жизни:</a:t>
          </a:r>
          <a:endParaRPr lang="ru-RU"/>
        </a:p>
      </dgm:t>
    </dgm:pt>
    <dgm:pt modelId="{41951B41-40BB-4DEE-B0CA-604B9FD4D218}" type="parTrans" cxnId="{E4C120DA-51D7-4AA5-811C-D7BE44CA23D1}">
      <dgm:prSet/>
      <dgm:spPr/>
      <dgm:t>
        <a:bodyPr/>
        <a:lstStyle/>
        <a:p>
          <a:endParaRPr lang="ru-RU"/>
        </a:p>
      </dgm:t>
    </dgm:pt>
    <dgm:pt modelId="{FAE6252F-D37C-4AFD-8ECC-DACA792599FE}" type="sibTrans" cxnId="{E4C120DA-51D7-4AA5-811C-D7BE44CA23D1}">
      <dgm:prSet/>
      <dgm:spPr/>
      <dgm:t>
        <a:bodyPr/>
        <a:lstStyle/>
        <a:p>
          <a:endParaRPr lang="ru-RU"/>
        </a:p>
      </dgm:t>
    </dgm:pt>
    <dgm:pt modelId="{474FEBBF-2040-4F16-9969-E46BF3473BB9}">
      <dgm:prSet/>
      <dgm:spPr/>
      <dgm:t>
        <a:bodyPr/>
        <a:lstStyle/>
        <a:p>
          <a:pPr rtl="0"/>
          <a:r>
            <a:rPr lang="ru-RU" smtClean="0"/>
            <a:t>1902-1942</a:t>
          </a:r>
          <a:endParaRPr lang="ru-RU"/>
        </a:p>
      </dgm:t>
    </dgm:pt>
    <dgm:pt modelId="{C48C7A91-A360-4F0A-A987-A7BECE99E3E7}" type="parTrans" cxnId="{33E27CEF-975D-489B-88FF-7D06CB6B178E}">
      <dgm:prSet/>
      <dgm:spPr/>
      <dgm:t>
        <a:bodyPr/>
        <a:lstStyle/>
        <a:p>
          <a:endParaRPr lang="ru-RU"/>
        </a:p>
      </dgm:t>
    </dgm:pt>
    <dgm:pt modelId="{A57333E7-ED7B-46A6-B0FD-CC7FFB9BDBA3}" type="sibTrans" cxnId="{33E27CEF-975D-489B-88FF-7D06CB6B178E}">
      <dgm:prSet/>
      <dgm:spPr/>
      <dgm:t>
        <a:bodyPr/>
        <a:lstStyle/>
        <a:p>
          <a:endParaRPr lang="ru-RU"/>
        </a:p>
      </dgm:t>
    </dgm:pt>
    <dgm:pt modelId="{DBEE8103-16EF-4417-A485-9F7EA929A23A}">
      <dgm:prSet/>
      <dgm:spPr/>
      <dgm:t>
        <a:bodyPr/>
        <a:lstStyle/>
        <a:p>
          <a:pPr rtl="0"/>
          <a:r>
            <a:rPr lang="ru-RU" b="1" smtClean="0"/>
            <a:t>Дата и место призыва:</a:t>
          </a:r>
          <a:endParaRPr lang="ru-RU"/>
        </a:p>
      </dgm:t>
    </dgm:pt>
    <dgm:pt modelId="{47117D6C-77D6-4C78-B409-855880FCCE3C}" type="parTrans" cxnId="{A37A31F2-4BFD-45DF-9EFD-CA240E46F485}">
      <dgm:prSet/>
      <dgm:spPr/>
      <dgm:t>
        <a:bodyPr/>
        <a:lstStyle/>
        <a:p>
          <a:endParaRPr lang="ru-RU"/>
        </a:p>
      </dgm:t>
    </dgm:pt>
    <dgm:pt modelId="{C5A6D64C-A239-49FB-9E78-8E1AFF4C43EA}" type="sibTrans" cxnId="{A37A31F2-4BFD-45DF-9EFD-CA240E46F485}">
      <dgm:prSet/>
      <dgm:spPr/>
      <dgm:t>
        <a:bodyPr/>
        <a:lstStyle/>
        <a:p>
          <a:endParaRPr lang="ru-RU"/>
        </a:p>
      </dgm:t>
    </dgm:pt>
    <dgm:pt modelId="{4D4C091A-BAFA-4CE1-8F9F-861EDDFAB9D0}">
      <dgm:prSet/>
      <dgm:spPr/>
      <dgm:t>
        <a:bodyPr/>
        <a:lstStyle/>
        <a:p>
          <a:pPr rtl="0"/>
          <a:r>
            <a:rPr lang="ru-RU" dirty="0" smtClean="0"/>
            <a:t>Иланский РВК, Красноярский </a:t>
          </a:r>
          <a:r>
            <a:rPr lang="ru-RU" dirty="0" err="1" smtClean="0"/>
            <a:t>край,Иланский</a:t>
          </a:r>
          <a:r>
            <a:rPr lang="ru-RU" dirty="0" smtClean="0"/>
            <a:t> р-н</a:t>
          </a:r>
          <a:endParaRPr lang="ru-RU" dirty="0"/>
        </a:p>
      </dgm:t>
    </dgm:pt>
    <dgm:pt modelId="{9DCEFE36-8856-45AD-B6B9-5BF6E7AC135D}" type="parTrans" cxnId="{36D0D449-334E-4A37-B15D-9227088A48A9}">
      <dgm:prSet/>
      <dgm:spPr/>
      <dgm:t>
        <a:bodyPr/>
        <a:lstStyle/>
        <a:p>
          <a:endParaRPr lang="ru-RU"/>
        </a:p>
      </dgm:t>
    </dgm:pt>
    <dgm:pt modelId="{560A1C4F-61BF-497B-B382-F7BCF1FADF64}" type="sibTrans" cxnId="{36D0D449-334E-4A37-B15D-9227088A48A9}">
      <dgm:prSet/>
      <dgm:spPr/>
      <dgm:t>
        <a:bodyPr/>
        <a:lstStyle/>
        <a:p>
          <a:endParaRPr lang="ru-RU"/>
        </a:p>
      </dgm:t>
    </dgm:pt>
    <dgm:pt modelId="{43EC4ABB-FB1A-456E-9C4D-58AEBAFD69EA}">
      <dgm:prSet/>
      <dgm:spPr/>
      <dgm:t>
        <a:bodyPr/>
        <a:lstStyle/>
        <a:p>
          <a:pPr rtl="0"/>
          <a:r>
            <a:rPr lang="ru-RU" b="1" dirty="0" smtClean="0"/>
            <a:t>Воинское  звание:</a:t>
          </a:r>
          <a:endParaRPr lang="ru-RU" dirty="0"/>
        </a:p>
      </dgm:t>
    </dgm:pt>
    <dgm:pt modelId="{61A2D269-D2C0-4DEB-9D06-D207D32A25D4}" type="parTrans" cxnId="{6E4EF122-26A1-45F3-B38C-EE59DC6B95DA}">
      <dgm:prSet/>
      <dgm:spPr/>
      <dgm:t>
        <a:bodyPr/>
        <a:lstStyle/>
        <a:p>
          <a:endParaRPr lang="ru-RU"/>
        </a:p>
      </dgm:t>
    </dgm:pt>
    <dgm:pt modelId="{AD67CE4F-CAEE-4AAF-A701-C118281DB0ED}" type="sibTrans" cxnId="{6E4EF122-26A1-45F3-B38C-EE59DC6B95DA}">
      <dgm:prSet/>
      <dgm:spPr/>
      <dgm:t>
        <a:bodyPr/>
        <a:lstStyle/>
        <a:p>
          <a:endParaRPr lang="ru-RU"/>
        </a:p>
      </dgm:t>
    </dgm:pt>
    <dgm:pt modelId="{5A344A66-04DB-4A12-869E-33A113072867}">
      <dgm:prSet/>
      <dgm:spPr/>
      <dgm:t>
        <a:bodyPr/>
        <a:lstStyle/>
        <a:p>
          <a:pPr rtl="0"/>
          <a:r>
            <a:rPr lang="ru-RU" smtClean="0"/>
            <a:t>Красноармеец</a:t>
          </a:r>
          <a:endParaRPr lang="ru-RU"/>
        </a:p>
      </dgm:t>
    </dgm:pt>
    <dgm:pt modelId="{C542A6B3-A579-4297-B85C-B9222E178412}" type="parTrans" cxnId="{592A5988-EA9D-421C-BD4F-685883C75ED1}">
      <dgm:prSet/>
      <dgm:spPr/>
      <dgm:t>
        <a:bodyPr/>
        <a:lstStyle/>
        <a:p>
          <a:endParaRPr lang="ru-RU"/>
        </a:p>
      </dgm:t>
    </dgm:pt>
    <dgm:pt modelId="{1E20CDD4-BD5E-4450-9756-8D07CADB635E}" type="sibTrans" cxnId="{592A5988-EA9D-421C-BD4F-685883C75ED1}">
      <dgm:prSet/>
      <dgm:spPr/>
      <dgm:t>
        <a:bodyPr/>
        <a:lstStyle/>
        <a:p>
          <a:endParaRPr lang="ru-RU"/>
        </a:p>
      </dgm:t>
    </dgm:pt>
    <dgm:pt modelId="{98B7BE80-F78C-4879-A1F5-88F789A8327E}" type="pres">
      <dgm:prSet presAssocID="{0E8E2BDA-7F7A-4140-8940-6C8D6B9560A2}" presName="linear" presStyleCnt="0">
        <dgm:presLayoutVars>
          <dgm:animLvl val="lvl"/>
          <dgm:resizeHandles val="exact"/>
        </dgm:presLayoutVars>
      </dgm:prSet>
      <dgm:spPr/>
      <dgm:t>
        <a:bodyPr/>
        <a:lstStyle/>
        <a:p>
          <a:endParaRPr lang="ru-RU"/>
        </a:p>
      </dgm:t>
    </dgm:pt>
    <dgm:pt modelId="{A1A41C3A-8A3A-4ACD-9607-D68E97651793}" type="pres">
      <dgm:prSet presAssocID="{87199A33-1768-40E7-BCFD-76290CC2A219}" presName="parentText" presStyleLbl="node1" presStyleIdx="0" presStyleCnt="8" custScaleY="55952" custLinFactY="-4163" custLinFactNeighborX="80" custLinFactNeighborY="-100000">
        <dgm:presLayoutVars>
          <dgm:chMax val="0"/>
          <dgm:bulletEnabled val="1"/>
        </dgm:presLayoutVars>
      </dgm:prSet>
      <dgm:spPr/>
      <dgm:t>
        <a:bodyPr/>
        <a:lstStyle/>
        <a:p>
          <a:endParaRPr lang="ru-RU"/>
        </a:p>
      </dgm:t>
    </dgm:pt>
    <dgm:pt modelId="{69B77BBF-954B-4903-B796-83C18EFD685A}" type="pres">
      <dgm:prSet presAssocID="{252F073C-DC0B-475B-92AF-62B9135EBB9F}" presName="spacer" presStyleCnt="0"/>
      <dgm:spPr/>
    </dgm:pt>
    <dgm:pt modelId="{33B560EA-FF95-4E9B-8B0B-62C80013B2F1}" type="pres">
      <dgm:prSet presAssocID="{2681946A-0593-4630-95D2-5E9E0EF0D735}" presName="parentText" presStyleLbl="node1" presStyleIdx="1" presStyleCnt="8" custScaleY="78231" custLinFactY="-22601" custLinFactNeighborX="443" custLinFactNeighborY="-100000">
        <dgm:presLayoutVars>
          <dgm:chMax val="0"/>
          <dgm:bulletEnabled val="1"/>
        </dgm:presLayoutVars>
      </dgm:prSet>
      <dgm:spPr/>
      <dgm:t>
        <a:bodyPr/>
        <a:lstStyle/>
        <a:p>
          <a:endParaRPr lang="ru-RU"/>
        </a:p>
      </dgm:t>
    </dgm:pt>
    <dgm:pt modelId="{B80D1DA0-2F17-46EC-89CC-DA367E5F77E8}" type="pres">
      <dgm:prSet presAssocID="{86436D2F-42DF-4FEE-AD07-91436C94740D}" presName="spacer" presStyleCnt="0"/>
      <dgm:spPr/>
    </dgm:pt>
    <dgm:pt modelId="{4586017A-85FC-4C58-B218-D50FDCA35211}" type="pres">
      <dgm:prSet presAssocID="{ECF14C86-C7EB-41EA-BFEA-204F3B384B9E}" presName="parentText" presStyleLbl="node1" presStyleIdx="2" presStyleCnt="8" custScaleY="59378" custLinFactNeighborX="443" custLinFactNeighborY="16494">
        <dgm:presLayoutVars>
          <dgm:chMax val="0"/>
          <dgm:bulletEnabled val="1"/>
        </dgm:presLayoutVars>
      </dgm:prSet>
      <dgm:spPr/>
      <dgm:t>
        <a:bodyPr/>
        <a:lstStyle/>
        <a:p>
          <a:endParaRPr lang="ru-RU"/>
        </a:p>
      </dgm:t>
    </dgm:pt>
    <dgm:pt modelId="{AD7ED497-B02E-448E-A68F-96BBEED26739}" type="pres">
      <dgm:prSet presAssocID="{FAE6252F-D37C-4AFD-8ECC-DACA792599FE}" presName="spacer" presStyleCnt="0"/>
      <dgm:spPr/>
    </dgm:pt>
    <dgm:pt modelId="{6C294EDE-03D2-4CDB-9306-593B61BE7063}" type="pres">
      <dgm:prSet presAssocID="{474FEBBF-2040-4F16-9969-E46BF3473BB9}" presName="parentText" presStyleLbl="node1" presStyleIdx="3" presStyleCnt="8" custLinFactY="-7513" custLinFactNeighborX="126" custLinFactNeighborY="-100000">
        <dgm:presLayoutVars>
          <dgm:chMax val="0"/>
          <dgm:bulletEnabled val="1"/>
        </dgm:presLayoutVars>
      </dgm:prSet>
      <dgm:spPr/>
      <dgm:t>
        <a:bodyPr/>
        <a:lstStyle/>
        <a:p>
          <a:endParaRPr lang="ru-RU"/>
        </a:p>
      </dgm:t>
    </dgm:pt>
    <dgm:pt modelId="{22F3F097-5188-401C-A51B-21D014624752}" type="pres">
      <dgm:prSet presAssocID="{A57333E7-ED7B-46A6-B0FD-CC7FFB9BDBA3}" presName="spacer" presStyleCnt="0"/>
      <dgm:spPr/>
    </dgm:pt>
    <dgm:pt modelId="{07267D13-28AB-4C04-B138-1396ADDB45CD}" type="pres">
      <dgm:prSet presAssocID="{DBEE8103-16EF-4417-A485-9F7EA929A23A}" presName="parentText" presStyleLbl="node1" presStyleIdx="4" presStyleCnt="8" custScaleY="64432" custLinFactY="6244" custLinFactNeighborX="443" custLinFactNeighborY="100000">
        <dgm:presLayoutVars>
          <dgm:chMax val="0"/>
          <dgm:bulletEnabled val="1"/>
        </dgm:presLayoutVars>
      </dgm:prSet>
      <dgm:spPr/>
      <dgm:t>
        <a:bodyPr/>
        <a:lstStyle/>
        <a:p>
          <a:endParaRPr lang="ru-RU"/>
        </a:p>
      </dgm:t>
    </dgm:pt>
    <dgm:pt modelId="{C9EF7BCF-5F84-4CDF-AA4C-63A70EDAFEE0}" type="pres">
      <dgm:prSet presAssocID="{C5A6D64C-A239-49FB-9E78-8E1AFF4C43EA}" presName="spacer" presStyleCnt="0"/>
      <dgm:spPr/>
    </dgm:pt>
    <dgm:pt modelId="{4DFEF589-76A4-49D7-80F7-C534F20AA726}" type="pres">
      <dgm:prSet presAssocID="{4D4C091A-BAFA-4CE1-8F9F-861EDDFAB9D0}" presName="parentText" presStyleLbl="node1" presStyleIdx="5" presStyleCnt="8" custLinFactNeighborX="443" custLinFactNeighborY="8513">
        <dgm:presLayoutVars>
          <dgm:chMax val="0"/>
          <dgm:bulletEnabled val="1"/>
        </dgm:presLayoutVars>
      </dgm:prSet>
      <dgm:spPr/>
      <dgm:t>
        <a:bodyPr/>
        <a:lstStyle/>
        <a:p>
          <a:endParaRPr lang="ru-RU"/>
        </a:p>
      </dgm:t>
    </dgm:pt>
    <dgm:pt modelId="{1A048D00-9F62-4B72-A071-C021B889BCF7}" type="pres">
      <dgm:prSet presAssocID="{560A1C4F-61BF-497B-B382-F7BCF1FADF64}" presName="spacer" presStyleCnt="0"/>
      <dgm:spPr/>
    </dgm:pt>
    <dgm:pt modelId="{CBB26652-17FF-4923-8F07-AB5ED9BB6400}" type="pres">
      <dgm:prSet presAssocID="{43EC4ABB-FB1A-456E-9C4D-58AEBAFD69EA}" presName="parentText" presStyleLbl="node1" presStyleIdx="6" presStyleCnt="8" custScaleY="60775" custLinFactY="27327" custLinFactNeighborX="443" custLinFactNeighborY="100000">
        <dgm:presLayoutVars>
          <dgm:chMax val="0"/>
          <dgm:bulletEnabled val="1"/>
        </dgm:presLayoutVars>
      </dgm:prSet>
      <dgm:spPr/>
      <dgm:t>
        <a:bodyPr/>
        <a:lstStyle/>
        <a:p>
          <a:endParaRPr lang="ru-RU"/>
        </a:p>
      </dgm:t>
    </dgm:pt>
    <dgm:pt modelId="{0E01F5DE-D7ED-46D6-97B2-4B898E3616F9}" type="pres">
      <dgm:prSet presAssocID="{AD67CE4F-CAEE-4AAF-A701-C118281DB0ED}" presName="spacer" presStyleCnt="0"/>
      <dgm:spPr/>
    </dgm:pt>
    <dgm:pt modelId="{445D8551-1BAE-4C48-B1B3-0252CA955B3C}" type="pres">
      <dgm:prSet presAssocID="{5A344A66-04DB-4A12-869E-33A113072867}" presName="parentText" presStyleLbl="node1" presStyleIdx="7" presStyleCnt="8" custScaleY="81062" custLinFactY="6552" custLinFactNeighborX="252" custLinFactNeighborY="100000">
        <dgm:presLayoutVars>
          <dgm:chMax val="0"/>
          <dgm:bulletEnabled val="1"/>
        </dgm:presLayoutVars>
      </dgm:prSet>
      <dgm:spPr/>
      <dgm:t>
        <a:bodyPr/>
        <a:lstStyle/>
        <a:p>
          <a:endParaRPr lang="ru-RU"/>
        </a:p>
      </dgm:t>
    </dgm:pt>
  </dgm:ptLst>
  <dgm:cxnLst>
    <dgm:cxn modelId="{97DB20C8-0FAD-4FBA-B59E-4758D09E6280}" type="presOf" srcId="{4D4C091A-BAFA-4CE1-8F9F-861EDDFAB9D0}" destId="{4DFEF589-76A4-49D7-80F7-C534F20AA726}" srcOrd="0" destOrd="0" presId="urn:microsoft.com/office/officeart/2005/8/layout/vList2"/>
    <dgm:cxn modelId="{A5AEBAE3-F14D-44B9-87DD-9E428F58B66B}" type="presOf" srcId="{0E8E2BDA-7F7A-4140-8940-6C8D6B9560A2}" destId="{98B7BE80-F78C-4879-A1F5-88F789A8327E}" srcOrd="0" destOrd="0" presId="urn:microsoft.com/office/officeart/2005/8/layout/vList2"/>
    <dgm:cxn modelId="{BC42F0CE-15A3-476C-8B3D-B53E4A741745}" type="presOf" srcId="{87199A33-1768-40E7-BCFD-76290CC2A219}" destId="{A1A41C3A-8A3A-4ACD-9607-D68E97651793}" srcOrd="0" destOrd="0" presId="urn:microsoft.com/office/officeart/2005/8/layout/vList2"/>
    <dgm:cxn modelId="{92CC1DB8-B9F8-4C50-B1F7-5944929FF6C8}" type="presOf" srcId="{ECF14C86-C7EB-41EA-BFEA-204F3B384B9E}" destId="{4586017A-85FC-4C58-B218-D50FDCA35211}" srcOrd="0" destOrd="0" presId="urn:microsoft.com/office/officeart/2005/8/layout/vList2"/>
    <dgm:cxn modelId="{33E27CEF-975D-489B-88FF-7D06CB6B178E}" srcId="{0E8E2BDA-7F7A-4140-8940-6C8D6B9560A2}" destId="{474FEBBF-2040-4F16-9969-E46BF3473BB9}" srcOrd="3" destOrd="0" parTransId="{C48C7A91-A360-4F0A-A987-A7BECE99E3E7}" sibTransId="{A57333E7-ED7B-46A6-B0FD-CC7FFB9BDBA3}"/>
    <dgm:cxn modelId="{592A5988-EA9D-421C-BD4F-685883C75ED1}" srcId="{0E8E2BDA-7F7A-4140-8940-6C8D6B9560A2}" destId="{5A344A66-04DB-4A12-869E-33A113072867}" srcOrd="7" destOrd="0" parTransId="{C542A6B3-A579-4297-B85C-B9222E178412}" sibTransId="{1E20CDD4-BD5E-4450-9756-8D07CADB635E}"/>
    <dgm:cxn modelId="{9AB00A80-B70B-418B-A712-EA4B6CFFB53B}" srcId="{0E8E2BDA-7F7A-4140-8940-6C8D6B9560A2}" destId="{2681946A-0593-4630-95D2-5E9E0EF0D735}" srcOrd="1" destOrd="0" parTransId="{FA8026E7-5E3D-4249-82E2-E213689E36B3}" sibTransId="{86436D2F-42DF-4FEE-AD07-91436C94740D}"/>
    <dgm:cxn modelId="{AA82D721-E3B5-4895-BB87-87F61519502B}" type="presOf" srcId="{DBEE8103-16EF-4417-A485-9F7EA929A23A}" destId="{07267D13-28AB-4C04-B138-1396ADDB45CD}" srcOrd="0" destOrd="0" presId="urn:microsoft.com/office/officeart/2005/8/layout/vList2"/>
    <dgm:cxn modelId="{27F0388D-8360-4B2B-B88C-C31525BC4D8F}" type="presOf" srcId="{5A344A66-04DB-4A12-869E-33A113072867}" destId="{445D8551-1BAE-4C48-B1B3-0252CA955B3C}" srcOrd="0" destOrd="0" presId="urn:microsoft.com/office/officeart/2005/8/layout/vList2"/>
    <dgm:cxn modelId="{36D0D449-334E-4A37-B15D-9227088A48A9}" srcId="{0E8E2BDA-7F7A-4140-8940-6C8D6B9560A2}" destId="{4D4C091A-BAFA-4CE1-8F9F-861EDDFAB9D0}" srcOrd="5" destOrd="0" parTransId="{9DCEFE36-8856-45AD-B6B9-5BF6E7AC135D}" sibTransId="{560A1C4F-61BF-497B-B382-F7BCF1FADF64}"/>
    <dgm:cxn modelId="{E4C120DA-51D7-4AA5-811C-D7BE44CA23D1}" srcId="{0E8E2BDA-7F7A-4140-8940-6C8D6B9560A2}" destId="{ECF14C86-C7EB-41EA-BFEA-204F3B384B9E}" srcOrd="2" destOrd="0" parTransId="{41951B41-40BB-4DEE-B0CA-604B9FD4D218}" sibTransId="{FAE6252F-D37C-4AFD-8ECC-DACA792599FE}"/>
    <dgm:cxn modelId="{A37A31F2-4BFD-45DF-9EFD-CA240E46F485}" srcId="{0E8E2BDA-7F7A-4140-8940-6C8D6B9560A2}" destId="{DBEE8103-16EF-4417-A485-9F7EA929A23A}" srcOrd="4" destOrd="0" parTransId="{47117D6C-77D6-4C78-B409-855880FCCE3C}" sibTransId="{C5A6D64C-A239-49FB-9E78-8E1AFF4C43EA}"/>
    <dgm:cxn modelId="{8ECAA226-D21E-48B8-9D15-72A04DDCEF8F}" srcId="{0E8E2BDA-7F7A-4140-8940-6C8D6B9560A2}" destId="{87199A33-1768-40E7-BCFD-76290CC2A219}" srcOrd="0" destOrd="0" parTransId="{1B48518F-C35A-4CF5-AFD6-61730DCC2CC3}" sibTransId="{252F073C-DC0B-475B-92AF-62B9135EBB9F}"/>
    <dgm:cxn modelId="{1A26BBD7-2720-4302-B3C9-1B7CB177BB9B}" type="presOf" srcId="{474FEBBF-2040-4F16-9969-E46BF3473BB9}" destId="{6C294EDE-03D2-4CDB-9306-593B61BE7063}" srcOrd="0" destOrd="0" presId="urn:microsoft.com/office/officeart/2005/8/layout/vList2"/>
    <dgm:cxn modelId="{26EA21B7-1C2F-49A2-9CC0-9EF1B0C5DC08}" type="presOf" srcId="{43EC4ABB-FB1A-456E-9C4D-58AEBAFD69EA}" destId="{CBB26652-17FF-4923-8F07-AB5ED9BB6400}" srcOrd="0" destOrd="0" presId="urn:microsoft.com/office/officeart/2005/8/layout/vList2"/>
    <dgm:cxn modelId="{6E4EF122-26A1-45F3-B38C-EE59DC6B95DA}" srcId="{0E8E2BDA-7F7A-4140-8940-6C8D6B9560A2}" destId="{43EC4ABB-FB1A-456E-9C4D-58AEBAFD69EA}" srcOrd="6" destOrd="0" parTransId="{61A2D269-D2C0-4DEB-9D06-D207D32A25D4}" sibTransId="{AD67CE4F-CAEE-4AAF-A701-C118281DB0ED}"/>
    <dgm:cxn modelId="{C17868CC-AB5E-434D-A626-A56343B0EB96}" type="presOf" srcId="{2681946A-0593-4630-95D2-5E9E0EF0D735}" destId="{33B560EA-FF95-4E9B-8B0B-62C80013B2F1}" srcOrd="0" destOrd="0" presId="urn:microsoft.com/office/officeart/2005/8/layout/vList2"/>
    <dgm:cxn modelId="{55CAE10C-DA77-409D-B4A2-951122FCC0E8}" type="presParOf" srcId="{98B7BE80-F78C-4879-A1F5-88F789A8327E}" destId="{A1A41C3A-8A3A-4ACD-9607-D68E97651793}" srcOrd="0" destOrd="0" presId="urn:microsoft.com/office/officeart/2005/8/layout/vList2"/>
    <dgm:cxn modelId="{A0F8EC60-1C37-4876-AEB9-233F79364AF7}" type="presParOf" srcId="{98B7BE80-F78C-4879-A1F5-88F789A8327E}" destId="{69B77BBF-954B-4903-B796-83C18EFD685A}" srcOrd="1" destOrd="0" presId="urn:microsoft.com/office/officeart/2005/8/layout/vList2"/>
    <dgm:cxn modelId="{4B768E35-AE98-4F45-82FE-62A5F86485D8}" type="presParOf" srcId="{98B7BE80-F78C-4879-A1F5-88F789A8327E}" destId="{33B560EA-FF95-4E9B-8B0B-62C80013B2F1}" srcOrd="2" destOrd="0" presId="urn:microsoft.com/office/officeart/2005/8/layout/vList2"/>
    <dgm:cxn modelId="{F59CD28B-A444-4867-BD86-155F48228FD3}" type="presParOf" srcId="{98B7BE80-F78C-4879-A1F5-88F789A8327E}" destId="{B80D1DA0-2F17-46EC-89CC-DA367E5F77E8}" srcOrd="3" destOrd="0" presId="urn:microsoft.com/office/officeart/2005/8/layout/vList2"/>
    <dgm:cxn modelId="{FD98DA36-D1D5-4FBA-B96D-B85808E90D71}" type="presParOf" srcId="{98B7BE80-F78C-4879-A1F5-88F789A8327E}" destId="{4586017A-85FC-4C58-B218-D50FDCA35211}" srcOrd="4" destOrd="0" presId="urn:microsoft.com/office/officeart/2005/8/layout/vList2"/>
    <dgm:cxn modelId="{1E7D98D8-26F6-4E26-9ECD-FDDB82DA7C2C}" type="presParOf" srcId="{98B7BE80-F78C-4879-A1F5-88F789A8327E}" destId="{AD7ED497-B02E-448E-A68F-96BBEED26739}" srcOrd="5" destOrd="0" presId="urn:microsoft.com/office/officeart/2005/8/layout/vList2"/>
    <dgm:cxn modelId="{C71112C3-AE77-4AA7-969C-CADF8F34284D}" type="presParOf" srcId="{98B7BE80-F78C-4879-A1F5-88F789A8327E}" destId="{6C294EDE-03D2-4CDB-9306-593B61BE7063}" srcOrd="6" destOrd="0" presId="urn:microsoft.com/office/officeart/2005/8/layout/vList2"/>
    <dgm:cxn modelId="{6E7D79DD-ACD7-4ECB-BED5-5D734490804F}" type="presParOf" srcId="{98B7BE80-F78C-4879-A1F5-88F789A8327E}" destId="{22F3F097-5188-401C-A51B-21D014624752}" srcOrd="7" destOrd="0" presId="urn:microsoft.com/office/officeart/2005/8/layout/vList2"/>
    <dgm:cxn modelId="{D4629D7B-393C-408B-85CA-1B14E77727AE}" type="presParOf" srcId="{98B7BE80-F78C-4879-A1F5-88F789A8327E}" destId="{07267D13-28AB-4C04-B138-1396ADDB45CD}" srcOrd="8" destOrd="0" presId="urn:microsoft.com/office/officeart/2005/8/layout/vList2"/>
    <dgm:cxn modelId="{61FEE4C2-D5D3-44E6-A039-FEC0D935FF72}" type="presParOf" srcId="{98B7BE80-F78C-4879-A1F5-88F789A8327E}" destId="{C9EF7BCF-5F84-4CDF-AA4C-63A70EDAFEE0}" srcOrd="9" destOrd="0" presId="urn:microsoft.com/office/officeart/2005/8/layout/vList2"/>
    <dgm:cxn modelId="{39943170-5CCC-4115-9AE0-894B1F5D2CF8}" type="presParOf" srcId="{98B7BE80-F78C-4879-A1F5-88F789A8327E}" destId="{4DFEF589-76A4-49D7-80F7-C534F20AA726}" srcOrd="10" destOrd="0" presId="urn:microsoft.com/office/officeart/2005/8/layout/vList2"/>
    <dgm:cxn modelId="{CA4A402B-00BD-4D3D-A367-6FCE36146F1C}" type="presParOf" srcId="{98B7BE80-F78C-4879-A1F5-88F789A8327E}" destId="{1A048D00-9F62-4B72-A071-C021B889BCF7}" srcOrd="11" destOrd="0" presId="urn:microsoft.com/office/officeart/2005/8/layout/vList2"/>
    <dgm:cxn modelId="{D3D6E34F-BAAD-48DA-B037-D9241527D575}" type="presParOf" srcId="{98B7BE80-F78C-4879-A1F5-88F789A8327E}" destId="{CBB26652-17FF-4923-8F07-AB5ED9BB6400}" srcOrd="12" destOrd="0" presId="urn:microsoft.com/office/officeart/2005/8/layout/vList2"/>
    <dgm:cxn modelId="{08808FE9-0541-4CC4-81E1-852C467E5C25}" type="presParOf" srcId="{98B7BE80-F78C-4879-A1F5-88F789A8327E}" destId="{0E01F5DE-D7ED-46D6-97B2-4B898E3616F9}" srcOrd="13" destOrd="0" presId="urn:microsoft.com/office/officeart/2005/8/layout/vList2"/>
    <dgm:cxn modelId="{51C1D5DA-B9DE-487C-AF03-C36FC0BCC37A}" type="presParOf" srcId="{98B7BE80-F78C-4879-A1F5-88F789A8327E}" destId="{445D8551-1BAE-4C48-B1B3-0252CA955B3C}" srcOrd="1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5E2F7B-FAB2-45CE-BB0B-277662B37811}">
      <dsp:nvSpPr>
        <dsp:cNvPr id="0" name=""/>
        <dsp:cNvSpPr/>
      </dsp:nvSpPr>
      <dsp:spPr>
        <a:xfrm>
          <a:off x="0" y="123517"/>
          <a:ext cx="6768752" cy="232954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smtClean="0"/>
            <a:t>С каждым годом всё меньше и меньше остается среди нас тех, кто встретил роковой рассвет 22 июня 1941 года. Тех, кто суровой осенью 1941 защищал Москву, кто познал кровавый снег Сталинграда, кто «пол-Европы по-пластунски пропахал»… Они не стояли за ценой, добывая победу.</a:t>
          </a:r>
          <a:endParaRPr lang="ru-RU" sz="1900" kern="1200"/>
        </a:p>
      </dsp:txBody>
      <dsp:txXfrm>
        <a:off x="113719" y="237236"/>
        <a:ext cx="6541314" cy="2102105"/>
      </dsp:txXfrm>
    </dsp:sp>
    <dsp:sp modelId="{44888FE0-A402-4737-A2FE-749877CA8B23}">
      <dsp:nvSpPr>
        <dsp:cNvPr id="0" name=""/>
        <dsp:cNvSpPr/>
      </dsp:nvSpPr>
      <dsp:spPr>
        <a:xfrm>
          <a:off x="0" y="2513541"/>
          <a:ext cx="6768752" cy="89093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smtClean="0"/>
            <a:t>Великая Отечественная война была тяжелой, кровопролитной. Она унесла миллионы человеческих жизней.</a:t>
          </a:r>
          <a:endParaRPr lang="ru-RU" sz="1900" kern="1200"/>
        </a:p>
      </dsp:txBody>
      <dsp:txXfrm>
        <a:off x="43492" y="2557033"/>
        <a:ext cx="6681768" cy="803949"/>
      </dsp:txXfrm>
    </dsp:sp>
    <dsp:sp modelId="{1F1AC839-3420-4ED1-AA7A-FE3E21A417E0}">
      <dsp:nvSpPr>
        <dsp:cNvPr id="0" name=""/>
        <dsp:cNvSpPr/>
      </dsp:nvSpPr>
      <dsp:spPr>
        <a:xfrm>
          <a:off x="0" y="3464954"/>
          <a:ext cx="6768752" cy="2329543"/>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smtClean="0"/>
            <a:t>Война против гитлеровской Германии была священной, освободительной, всенародной. В боях с захватчиками советские воины проявили чудеса героизма, их жены, матери и дети, заменив ушедших на фронт, самоотверженно трудились в тылу. Страна напрягла все силы, сплотилась одной мыслью: « Все для фронта – все для победы!»</a:t>
          </a:r>
          <a:endParaRPr lang="ru-RU" sz="1900" kern="1200"/>
        </a:p>
      </dsp:txBody>
      <dsp:txXfrm>
        <a:off x="113719" y="3578673"/>
        <a:ext cx="6541314" cy="2102105"/>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D2769D-F858-4D8D-A26C-CA95C889EABD}">
      <dsp:nvSpPr>
        <dsp:cNvPr id="0" name=""/>
        <dsp:cNvSpPr/>
      </dsp:nvSpPr>
      <dsp:spPr>
        <a:xfrm>
          <a:off x="0" y="18183"/>
          <a:ext cx="3528392" cy="1638000"/>
        </a:xfrm>
        <a:prstGeom prst="roundRect">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ru-RU" sz="2800" kern="1200" dirty="0" smtClean="0"/>
            <a:t>Шувалова Антонина Ильинична</a:t>
          </a:r>
        </a:p>
        <a:p>
          <a:pPr lvl="0" algn="l" defTabSz="1244600" rtl="0">
            <a:lnSpc>
              <a:spcPct val="90000"/>
            </a:lnSpc>
            <a:spcBef>
              <a:spcPct val="0"/>
            </a:spcBef>
            <a:spcAft>
              <a:spcPct val="35000"/>
            </a:spcAft>
          </a:pPr>
          <a:r>
            <a:rPr lang="ru-RU" sz="2800" kern="1200" dirty="0" smtClean="0"/>
            <a:t> (1917 г. р.)</a:t>
          </a:r>
          <a:endParaRPr lang="ru-RU" sz="2800" kern="1200" dirty="0"/>
        </a:p>
      </dsp:txBody>
      <dsp:txXfrm>
        <a:off x="79961" y="98144"/>
        <a:ext cx="3368470" cy="147807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B1C749-2B7B-4FCF-A0F1-1ABFEFD47729}">
      <dsp:nvSpPr>
        <dsp:cNvPr id="0" name=""/>
        <dsp:cNvSpPr/>
      </dsp:nvSpPr>
      <dsp:spPr>
        <a:xfrm>
          <a:off x="0" y="358359"/>
          <a:ext cx="2592288" cy="1053000"/>
        </a:xfrm>
        <a:prstGeom prst="roundRect">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dirty="0" smtClean="0"/>
            <a:t>Шувалова Валентина Ильинична         (1913 г. р.)</a:t>
          </a:r>
          <a:endParaRPr lang="ru-RU" sz="2000" kern="1200" dirty="0"/>
        </a:p>
      </dsp:txBody>
      <dsp:txXfrm>
        <a:off x="51403" y="409762"/>
        <a:ext cx="2489482" cy="950194"/>
      </dsp:txXfrm>
    </dsp:sp>
    <dsp:sp modelId="{CD0E56B6-858E-4EB7-99C5-2A0A9A7C4F35}">
      <dsp:nvSpPr>
        <dsp:cNvPr id="0" name=""/>
        <dsp:cNvSpPr/>
      </dsp:nvSpPr>
      <dsp:spPr>
        <a:xfrm>
          <a:off x="0" y="1468960"/>
          <a:ext cx="2592288" cy="1053000"/>
        </a:xfrm>
        <a:prstGeom prst="roundRect">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smtClean="0"/>
            <a:t>Медсестра</a:t>
          </a:r>
          <a:endParaRPr lang="ru-RU" sz="2000" kern="1200"/>
        </a:p>
      </dsp:txBody>
      <dsp:txXfrm>
        <a:off x="51403" y="1520363"/>
        <a:ext cx="2489482" cy="95019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A0BEE4-DB15-40F7-83E8-FF8395B778F3}">
      <dsp:nvSpPr>
        <dsp:cNvPr id="0" name=""/>
        <dsp:cNvSpPr/>
      </dsp:nvSpPr>
      <dsp:spPr>
        <a:xfrm>
          <a:off x="0" y="0"/>
          <a:ext cx="4265686" cy="1216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ru-RU" sz="3200" kern="1200" dirty="0" err="1" smtClean="0"/>
            <a:t>Минякин</a:t>
          </a:r>
          <a:r>
            <a:rPr lang="ru-RU" sz="3200" kern="1200" dirty="0" smtClean="0"/>
            <a:t> Константин </a:t>
          </a:r>
          <a:endParaRPr lang="ru-RU" sz="3200" kern="1200" dirty="0"/>
        </a:p>
      </dsp:txBody>
      <dsp:txXfrm>
        <a:off x="59399" y="59399"/>
        <a:ext cx="4146888" cy="1098002"/>
      </dsp:txXfrm>
    </dsp:sp>
    <dsp:sp modelId="{48452AD7-829E-4AE2-89D7-9B7F4E22ED4A}">
      <dsp:nvSpPr>
        <dsp:cNvPr id="0" name=""/>
        <dsp:cNvSpPr/>
      </dsp:nvSpPr>
      <dsp:spPr>
        <a:xfrm>
          <a:off x="0" y="1342224"/>
          <a:ext cx="4265686" cy="12168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rtl="0">
            <a:lnSpc>
              <a:spcPct val="90000"/>
            </a:lnSpc>
            <a:spcBef>
              <a:spcPct val="0"/>
            </a:spcBef>
            <a:spcAft>
              <a:spcPct val="35000"/>
            </a:spcAft>
          </a:pPr>
          <a:r>
            <a:rPr lang="ru-RU" sz="3200" kern="1200" dirty="0" smtClean="0"/>
            <a:t>Прошел финскую, </a:t>
          </a:r>
          <a:r>
            <a:rPr lang="ru-RU" sz="3200" kern="1200" dirty="0" err="1" smtClean="0"/>
            <a:t>японску</a:t>
          </a:r>
          <a:r>
            <a:rPr lang="ru-RU" sz="3200" kern="1200" dirty="0" smtClean="0"/>
            <a:t> и В.О.В.</a:t>
          </a:r>
          <a:endParaRPr lang="ru-RU" sz="3200" kern="1200" dirty="0"/>
        </a:p>
      </dsp:txBody>
      <dsp:txXfrm>
        <a:off x="59399" y="1401623"/>
        <a:ext cx="4146888" cy="109800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DB8CD61-B571-4E2F-AA24-0691135473A2}">
      <dsp:nvSpPr>
        <dsp:cNvPr id="0" name=""/>
        <dsp:cNvSpPr/>
      </dsp:nvSpPr>
      <dsp:spPr>
        <a:xfrm>
          <a:off x="149773" y="30728"/>
          <a:ext cx="4026679" cy="1081080"/>
        </a:xfrm>
        <a:prstGeom prst="roundRect">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ru-RU" sz="2800" kern="1200" dirty="0" smtClean="0"/>
            <a:t>Исаченко Василий Семенович (12.04.1923) </a:t>
          </a:r>
          <a:endParaRPr lang="ru-RU" sz="2800" kern="1200" dirty="0"/>
        </a:p>
      </dsp:txBody>
      <dsp:txXfrm>
        <a:off x="202547" y="83502"/>
        <a:ext cx="3921131" cy="975532"/>
      </dsp:txXfrm>
    </dsp:sp>
    <dsp:sp modelId="{1F5378EF-86B4-4D83-9437-08A9DFE5B21D}">
      <dsp:nvSpPr>
        <dsp:cNvPr id="0" name=""/>
        <dsp:cNvSpPr/>
      </dsp:nvSpPr>
      <dsp:spPr>
        <a:xfrm>
          <a:off x="293772" y="1192448"/>
          <a:ext cx="3738682" cy="1081080"/>
        </a:xfrm>
        <a:prstGeom prst="roundRect">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106680" tIns="106680" rIns="106680" bIns="106680" numCol="1" spcCol="1270" anchor="ctr" anchorCtr="0">
          <a:noAutofit/>
        </a:bodyPr>
        <a:lstStyle/>
        <a:p>
          <a:pPr lvl="0" algn="l" defTabSz="1244600" rtl="0">
            <a:lnSpc>
              <a:spcPct val="90000"/>
            </a:lnSpc>
            <a:spcBef>
              <a:spcPct val="0"/>
            </a:spcBef>
            <a:spcAft>
              <a:spcPct val="35000"/>
            </a:spcAft>
          </a:pPr>
          <a:r>
            <a:rPr lang="ru-RU" sz="2800" kern="1200" dirty="0" smtClean="0"/>
            <a:t>умер 20.03.2006</a:t>
          </a:r>
          <a:endParaRPr lang="ru-RU" sz="2800" kern="1200" dirty="0"/>
        </a:p>
      </dsp:txBody>
      <dsp:txXfrm>
        <a:off x="346546" y="1245222"/>
        <a:ext cx="3633134" cy="975532"/>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A1FBCB-9B47-4B24-87A9-C4286D73364F}">
      <dsp:nvSpPr>
        <dsp:cNvPr id="0" name=""/>
        <dsp:cNvSpPr/>
      </dsp:nvSpPr>
      <dsp:spPr>
        <a:xfrm>
          <a:off x="0" y="34618"/>
          <a:ext cx="8352929" cy="55036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ru-RU" sz="2800" kern="1200" dirty="0" smtClean="0"/>
            <a:t>Была война в сороковых,</a:t>
          </a:r>
          <a:br>
            <a:rPr lang="ru-RU" sz="2800" kern="1200" dirty="0" smtClean="0"/>
          </a:br>
          <a:r>
            <a:rPr lang="ru-RU" sz="2800" kern="1200" dirty="0" smtClean="0"/>
            <a:t>Там на смерть дрались за свободу,</a:t>
          </a:r>
          <a:br>
            <a:rPr lang="ru-RU" sz="2800" kern="1200" dirty="0" smtClean="0"/>
          </a:br>
          <a:r>
            <a:rPr lang="ru-RU" sz="2800" kern="1200" dirty="0" smtClean="0"/>
            <a:t>За то, чтоб не было невзгоды,</a:t>
          </a:r>
          <a:br>
            <a:rPr lang="ru-RU" sz="2800" kern="1200" dirty="0" smtClean="0"/>
          </a:br>
          <a:r>
            <a:rPr lang="ru-RU" sz="2800" kern="1200" dirty="0" smtClean="0"/>
            <a:t>За то, чтоб не было войны.</a:t>
          </a:r>
        </a:p>
        <a:p>
          <a:pPr lvl="0" algn="ctr" defTabSz="1244600" rtl="0">
            <a:lnSpc>
              <a:spcPct val="90000"/>
            </a:lnSpc>
            <a:spcBef>
              <a:spcPct val="0"/>
            </a:spcBef>
            <a:spcAft>
              <a:spcPct val="35000"/>
            </a:spcAft>
          </a:pPr>
          <a:r>
            <a:rPr lang="ru-RU" sz="2800" kern="1200" dirty="0" smtClean="0"/>
            <a:t>На минах танки подрывались,</a:t>
          </a:r>
          <a:br>
            <a:rPr lang="ru-RU" sz="2800" kern="1200" dirty="0" smtClean="0"/>
          </a:br>
          <a:r>
            <a:rPr lang="ru-RU" sz="2800" kern="1200" dirty="0" smtClean="0"/>
            <a:t>Солдаты на смерть там сражались.</a:t>
          </a:r>
          <a:br>
            <a:rPr lang="ru-RU" sz="2800" kern="1200" dirty="0" smtClean="0"/>
          </a:br>
          <a:r>
            <a:rPr lang="ru-RU" sz="2800" kern="1200" dirty="0" smtClean="0"/>
            <a:t>И в восемнадцать лет свои,</a:t>
          </a:r>
          <a:br>
            <a:rPr lang="ru-RU" sz="2800" kern="1200" dirty="0" smtClean="0"/>
          </a:br>
          <a:r>
            <a:rPr lang="ru-RU" sz="2800" kern="1200" dirty="0" smtClean="0"/>
            <a:t>За нас отдали жизнь они.</a:t>
          </a:r>
        </a:p>
        <a:p>
          <a:pPr lvl="0" algn="ctr" defTabSz="1244600" rtl="0">
            <a:lnSpc>
              <a:spcPct val="90000"/>
            </a:lnSpc>
            <a:spcBef>
              <a:spcPct val="0"/>
            </a:spcBef>
            <a:spcAft>
              <a:spcPct val="35000"/>
            </a:spcAft>
          </a:pPr>
          <a:r>
            <a:rPr lang="ru-RU" sz="2800" kern="1200" dirty="0" smtClean="0"/>
            <a:t>То, что случилось, не забудем,</a:t>
          </a:r>
          <a:br>
            <a:rPr lang="ru-RU" sz="2800" kern="1200" dirty="0" smtClean="0"/>
          </a:br>
          <a:r>
            <a:rPr lang="ru-RU" sz="2800" kern="1200" dirty="0" smtClean="0"/>
            <a:t>И до конца мы помнить будем</a:t>
          </a:r>
          <a:br>
            <a:rPr lang="ru-RU" sz="2800" kern="1200" dirty="0" smtClean="0"/>
          </a:br>
          <a:r>
            <a:rPr lang="ru-RU" sz="2800" kern="1200" dirty="0" smtClean="0"/>
            <a:t>Про подвиг тот в сороковых,</a:t>
          </a:r>
          <a:br>
            <a:rPr lang="ru-RU" sz="2800" kern="1200" dirty="0" smtClean="0"/>
          </a:br>
          <a:r>
            <a:rPr lang="ru-RU" sz="2800" kern="1200" dirty="0" smtClean="0"/>
            <a:t>Про тех, кого уж нет в живых.</a:t>
          </a:r>
          <a:endParaRPr lang="ru-RU" sz="2800" kern="1200" dirty="0"/>
        </a:p>
      </dsp:txBody>
      <dsp:txXfrm>
        <a:off x="268668" y="303286"/>
        <a:ext cx="7815593" cy="49663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8F414E-9316-416E-A08D-FDC73CCC754E}">
      <dsp:nvSpPr>
        <dsp:cNvPr id="0" name=""/>
        <dsp:cNvSpPr/>
      </dsp:nvSpPr>
      <dsp:spPr>
        <a:xfrm>
          <a:off x="0" y="15620"/>
          <a:ext cx="7632849" cy="247104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lvl="0" algn="l" defTabSz="977900" rtl="0">
            <a:lnSpc>
              <a:spcPct val="90000"/>
            </a:lnSpc>
            <a:spcBef>
              <a:spcPct val="0"/>
            </a:spcBef>
            <a:spcAft>
              <a:spcPct val="35000"/>
            </a:spcAft>
          </a:pPr>
          <a:r>
            <a:rPr lang="ru-RU" sz="2200" kern="1200" dirty="0" smtClean="0"/>
            <a:t>Эти тяжелые годы, когда страна воевала от мала до велика, не забудутся никогда. Ведь это наша история, память сердца. Хочется поклониться всем тем, кто воевал и умирал на фронтах Великой Отечественной войны для того, чтобы продолжалась мирная жизнь, чтобы спокойно спали дети, чтобы радовались, любили, были счастливы люди. Пусть будет только мир! Советские солдаты этот мир спасли.</a:t>
          </a:r>
          <a:endParaRPr lang="ru-RU" sz="2200" kern="1200" dirty="0"/>
        </a:p>
      </dsp:txBody>
      <dsp:txXfrm>
        <a:off x="120626" y="136246"/>
        <a:ext cx="7391597" cy="222978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F2CD09-22B4-44C2-BED6-114AC1B22915}">
      <dsp:nvSpPr>
        <dsp:cNvPr id="0" name=""/>
        <dsp:cNvSpPr/>
      </dsp:nvSpPr>
      <dsp:spPr>
        <a:xfrm>
          <a:off x="1278" y="219346"/>
          <a:ext cx="7486275" cy="2009578"/>
        </a:xfrm>
        <a:prstGeom prst="rect">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23495" tIns="23495" rIns="23495" bIns="23495" numCol="1" spcCol="1270" anchor="ctr" anchorCtr="0">
          <a:noAutofit/>
        </a:bodyPr>
        <a:lstStyle/>
        <a:p>
          <a:pPr lvl="0" algn="ctr" defTabSz="1644650" rtl="0">
            <a:lnSpc>
              <a:spcPct val="90000"/>
            </a:lnSpc>
            <a:spcBef>
              <a:spcPct val="0"/>
            </a:spcBef>
            <a:spcAft>
              <a:spcPct val="35000"/>
            </a:spcAft>
          </a:pPr>
          <a:r>
            <a:rPr lang="ru-RU" sz="3700" b="1" kern="1200" dirty="0" smtClean="0"/>
            <a:t>Люди! Покуда сердца стучатся, -</a:t>
          </a:r>
          <a:br>
            <a:rPr lang="ru-RU" sz="3700" b="1" kern="1200" dirty="0" smtClean="0"/>
          </a:br>
          <a:r>
            <a:rPr lang="ru-RU" sz="3700" b="1" kern="1200" dirty="0" smtClean="0"/>
            <a:t>Помните!</a:t>
          </a:r>
          <a:br>
            <a:rPr lang="ru-RU" sz="3700" b="1" kern="1200" dirty="0" smtClean="0"/>
          </a:br>
          <a:r>
            <a:rPr lang="ru-RU" sz="3700" b="1" kern="1200" dirty="0" smtClean="0"/>
            <a:t>Какой ценой завоевано счастье, -</a:t>
          </a:r>
          <a:br>
            <a:rPr lang="ru-RU" sz="3700" b="1" kern="1200" dirty="0" smtClean="0"/>
          </a:br>
          <a:r>
            <a:rPr lang="ru-RU" sz="3700" b="1" kern="1200" dirty="0" smtClean="0"/>
            <a:t>Пожалуйста, помните!</a:t>
          </a:r>
          <a:endParaRPr lang="ru-RU" sz="3700" kern="1200" dirty="0"/>
        </a:p>
      </dsp:txBody>
      <dsp:txXfrm>
        <a:off x="1278" y="219346"/>
        <a:ext cx="7486275" cy="20095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78DA81-A691-49E4-849E-771811490C89}">
      <dsp:nvSpPr>
        <dsp:cNvPr id="0" name=""/>
        <dsp:cNvSpPr/>
      </dsp:nvSpPr>
      <dsp:spPr>
        <a:xfrm>
          <a:off x="3161" y="0"/>
          <a:ext cx="6474396" cy="266429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0" tIns="47625" rIns="95250" bIns="47625" numCol="1" spcCol="1270" anchor="ctr" anchorCtr="0">
          <a:noAutofit/>
        </a:bodyPr>
        <a:lstStyle/>
        <a:p>
          <a:pPr lvl="0" algn="ctr" defTabSz="1111250" rtl="0">
            <a:lnSpc>
              <a:spcPct val="90000"/>
            </a:lnSpc>
            <a:spcBef>
              <a:spcPct val="0"/>
            </a:spcBef>
            <a:spcAft>
              <a:spcPct val="35000"/>
            </a:spcAft>
          </a:pPr>
          <a:r>
            <a:rPr lang="ru-RU" sz="2500" kern="1200" dirty="0" smtClean="0"/>
            <a:t>Сердцу каждого из нас дорог праздник Победы. Мы должны всегда помнить о людях, отдавших свои жизни за светлое будущее нашей страны. Бессмертен подвиг тех, кто боролся и победил фашизм. Память об их подвиге будет вечно жить в наших сердцах.</a:t>
          </a:r>
          <a:endParaRPr lang="ru-RU" sz="2500" kern="1200" dirty="0"/>
        </a:p>
      </dsp:txBody>
      <dsp:txXfrm>
        <a:off x="133221" y="130060"/>
        <a:ext cx="6214276" cy="240417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B279CE-519C-4F0E-B3EB-A5A5C3C907FB}">
      <dsp:nvSpPr>
        <dsp:cNvPr id="0" name=""/>
        <dsp:cNvSpPr/>
      </dsp:nvSpPr>
      <dsp:spPr>
        <a:xfrm>
          <a:off x="792069" y="3"/>
          <a:ext cx="4890953" cy="2445476"/>
        </a:xfrm>
        <a:prstGeom prst="rect">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a:noFill/>
        </a:ln>
        <a:effectLst>
          <a:outerShdw blurRad="50800" dist="25400" dir="5400000" rotWithShape="0">
            <a:srgbClr val="000000">
              <a:alpha val="46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9050" tIns="19050" rIns="19050" bIns="19050" numCol="1" spcCol="1270" anchor="ctr" anchorCtr="0">
          <a:noAutofit/>
        </a:bodyPr>
        <a:lstStyle/>
        <a:p>
          <a:pPr lvl="0" algn="ctr" defTabSz="1333500" rtl="0">
            <a:lnSpc>
              <a:spcPct val="90000"/>
            </a:lnSpc>
            <a:spcBef>
              <a:spcPct val="0"/>
            </a:spcBef>
            <a:spcAft>
              <a:spcPct val="35000"/>
            </a:spcAft>
          </a:pPr>
          <a:r>
            <a:rPr lang="ru-RU" sz="3000" b="1" kern="1200" dirty="0" smtClean="0"/>
            <a:t>Ни камню скорби,</a:t>
          </a:r>
          <a:br>
            <a:rPr lang="ru-RU" sz="3000" b="1" kern="1200" dirty="0" smtClean="0"/>
          </a:br>
          <a:r>
            <a:rPr lang="ru-RU" sz="3000" b="1" kern="1200" dirty="0" smtClean="0"/>
            <a:t>Ни камню славы</a:t>
          </a:r>
          <a:br>
            <a:rPr lang="ru-RU" sz="3000" b="1" kern="1200" dirty="0" smtClean="0"/>
          </a:br>
          <a:r>
            <a:rPr lang="ru-RU" sz="3000" b="1" kern="1200" dirty="0" smtClean="0"/>
            <a:t>Не заменить погибшего солдата.</a:t>
          </a:r>
          <a:br>
            <a:rPr lang="ru-RU" sz="3000" b="1" kern="1200" dirty="0" smtClean="0"/>
          </a:br>
          <a:r>
            <a:rPr lang="ru-RU" sz="3000" b="1" kern="1200" dirty="0" smtClean="0"/>
            <a:t>Да будет вечной</a:t>
          </a:r>
          <a:br>
            <a:rPr lang="ru-RU" sz="3000" b="1" kern="1200" dirty="0" smtClean="0"/>
          </a:br>
          <a:r>
            <a:rPr lang="ru-RU" sz="3000" b="1" kern="1200" dirty="0" smtClean="0"/>
            <a:t>О героях память!.</a:t>
          </a:r>
          <a:endParaRPr lang="ru-RU" sz="3000" kern="1200" dirty="0"/>
        </a:p>
      </dsp:txBody>
      <dsp:txXfrm>
        <a:off x="792069" y="3"/>
        <a:ext cx="4890953" cy="24454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2712A1-509F-4A89-ABAB-96D638A9D22E}">
      <dsp:nvSpPr>
        <dsp:cNvPr id="0" name=""/>
        <dsp:cNvSpPr/>
      </dsp:nvSpPr>
      <dsp:spPr>
        <a:xfrm>
          <a:off x="0" y="172335"/>
          <a:ext cx="8676456" cy="17784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dirty="0" smtClean="0"/>
            <a:t>Мы, правнуки наших  </a:t>
          </a:r>
          <a:r>
            <a:rPr lang="ru-RU" sz="2000" kern="1200" dirty="0" smtClean="0"/>
            <a:t>прабабушек </a:t>
          </a:r>
          <a:r>
            <a:rPr lang="ru-RU" sz="2000" kern="1200" dirty="0" smtClean="0"/>
            <a:t>и </a:t>
          </a:r>
          <a:r>
            <a:rPr lang="ru-RU" sz="2000" kern="1200" dirty="0" smtClean="0"/>
            <a:t>прадедушек</a:t>
          </a:r>
          <a:r>
            <a:rPr lang="ru-RU" sz="2000" kern="1200" dirty="0" smtClean="0"/>
            <a:t>, гордимся их подвигами! </a:t>
          </a:r>
          <a:br>
            <a:rPr lang="ru-RU" sz="2000" kern="1200" dirty="0" smtClean="0"/>
          </a:br>
          <a:r>
            <a:rPr lang="ru-RU" sz="2000" kern="1200" dirty="0" smtClean="0"/>
            <a:t>Мы всегда будем благодарны им за то, что сейчас можем наслаждаться жизнью!</a:t>
          </a:r>
        </a:p>
        <a:p>
          <a:pPr lvl="0" algn="l" defTabSz="889000" rtl="0">
            <a:lnSpc>
              <a:spcPct val="90000"/>
            </a:lnSpc>
            <a:spcBef>
              <a:spcPct val="0"/>
            </a:spcBef>
            <a:spcAft>
              <a:spcPct val="35000"/>
            </a:spcAft>
          </a:pPr>
          <a:r>
            <a:rPr lang="ru-RU" sz="2000" kern="1200" dirty="0" smtClean="0"/>
            <a:t>Спасибо за Победу, за каждый отстоявший дом, за небо чистое, за веру, за то, что мы теперь живем! </a:t>
          </a:r>
          <a:endParaRPr lang="ru-RU" sz="2000" kern="1200" dirty="0"/>
        </a:p>
      </dsp:txBody>
      <dsp:txXfrm>
        <a:off x="86814" y="259149"/>
        <a:ext cx="8502828" cy="1604772"/>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20B965-4BF3-40ED-861A-E204DD37F803}">
      <dsp:nvSpPr>
        <dsp:cNvPr id="0" name=""/>
        <dsp:cNvSpPr/>
      </dsp:nvSpPr>
      <dsp:spPr>
        <a:xfrm>
          <a:off x="0" y="286314"/>
          <a:ext cx="3528392" cy="58812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b="1" kern="1200" dirty="0" smtClean="0"/>
            <a:t>Звание: </a:t>
          </a:r>
          <a:endParaRPr lang="ru-RU" sz="2000" b="1" kern="1200" dirty="0"/>
        </a:p>
      </dsp:txBody>
      <dsp:txXfrm>
        <a:off x="28710" y="315024"/>
        <a:ext cx="3470972" cy="530705"/>
      </dsp:txXfrm>
    </dsp:sp>
    <dsp:sp modelId="{6653700C-A8BE-4CE1-850F-9AC992EFC937}">
      <dsp:nvSpPr>
        <dsp:cNvPr id="0" name=""/>
        <dsp:cNvSpPr/>
      </dsp:nvSpPr>
      <dsp:spPr>
        <a:xfrm>
          <a:off x="0" y="737275"/>
          <a:ext cx="3528392" cy="7605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smtClean="0"/>
            <a:t>Красноармеец</a:t>
          </a:r>
          <a:endParaRPr lang="ru-RU" sz="2000" kern="1200"/>
        </a:p>
      </dsp:txBody>
      <dsp:txXfrm>
        <a:off x="37125" y="774400"/>
        <a:ext cx="3454142" cy="686250"/>
      </dsp:txXfrm>
    </dsp:sp>
    <dsp:sp modelId="{6AC2D873-3D85-4762-B664-E737BB97D76E}">
      <dsp:nvSpPr>
        <dsp:cNvPr id="0" name=""/>
        <dsp:cNvSpPr/>
      </dsp:nvSpPr>
      <dsp:spPr>
        <a:xfrm>
          <a:off x="0" y="1750139"/>
          <a:ext cx="3528392" cy="505572"/>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b="1" kern="1200" dirty="0" smtClean="0"/>
            <a:t>Место службы:</a:t>
          </a:r>
          <a:endParaRPr lang="ru-RU" sz="2000" b="1" kern="1200" dirty="0"/>
        </a:p>
      </dsp:txBody>
      <dsp:txXfrm>
        <a:off x="24680" y="1774819"/>
        <a:ext cx="3479032" cy="456212"/>
      </dsp:txXfrm>
    </dsp:sp>
    <dsp:sp modelId="{C2911CE2-E559-49E9-AA7D-B1DDFE90830D}">
      <dsp:nvSpPr>
        <dsp:cNvPr id="0" name=""/>
        <dsp:cNvSpPr/>
      </dsp:nvSpPr>
      <dsp:spPr>
        <a:xfrm>
          <a:off x="0" y="2112426"/>
          <a:ext cx="3528392" cy="7605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smtClean="0"/>
            <a:t>РККА с 12.1942 г.</a:t>
          </a:r>
          <a:endParaRPr lang="ru-RU" sz="2000" kern="1200"/>
        </a:p>
      </dsp:txBody>
      <dsp:txXfrm>
        <a:off x="37125" y="2149551"/>
        <a:ext cx="3454142" cy="686250"/>
      </dsp:txXfrm>
    </dsp:sp>
    <dsp:sp modelId="{41BACA13-C2A5-41AB-A180-7D4A6B4BD761}">
      <dsp:nvSpPr>
        <dsp:cNvPr id="0" name=""/>
        <dsp:cNvSpPr/>
      </dsp:nvSpPr>
      <dsp:spPr>
        <a:xfrm>
          <a:off x="0" y="3131412"/>
          <a:ext cx="3528392" cy="50558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b="1" kern="1200" dirty="0" smtClean="0"/>
            <a:t>Президиум:</a:t>
          </a:r>
          <a:endParaRPr lang="ru-RU" sz="2000" b="1" kern="1200" dirty="0"/>
        </a:p>
      </dsp:txBody>
      <dsp:txXfrm>
        <a:off x="24680" y="3156092"/>
        <a:ext cx="3479032" cy="456220"/>
      </dsp:txXfrm>
    </dsp:sp>
    <dsp:sp modelId="{96019A40-722E-46B6-A669-363617EBC9A0}">
      <dsp:nvSpPr>
        <dsp:cNvPr id="0" name=""/>
        <dsp:cNvSpPr/>
      </dsp:nvSpPr>
      <dsp:spPr>
        <a:xfrm>
          <a:off x="0" y="3499836"/>
          <a:ext cx="3528392" cy="76050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kern="1200" smtClean="0"/>
            <a:t>ВС СССР</a:t>
          </a:r>
          <a:endParaRPr lang="ru-RU" sz="2000" kern="1200"/>
        </a:p>
      </dsp:txBody>
      <dsp:txXfrm>
        <a:off x="37125" y="3536961"/>
        <a:ext cx="3454142" cy="686250"/>
      </dsp:txXfrm>
    </dsp:sp>
    <dsp:sp modelId="{E4011B33-2470-455B-B73D-75C7ACB9A1C0}">
      <dsp:nvSpPr>
        <dsp:cNvPr id="0" name=""/>
        <dsp:cNvSpPr/>
      </dsp:nvSpPr>
      <dsp:spPr>
        <a:xfrm>
          <a:off x="0" y="4512692"/>
          <a:ext cx="3528392" cy="1465688"/>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l" defTabSz="889000" rtl="0">
            <a:lnSpc>
              <a:spcPct val="90000"/>
            </a:lnSpc>
            <a:spcBef>
              <a:spcPct val="0"/>
            </a:spcBef>
            <a:spcAft>
              <a:spcPct val="35000"/>
            </a:spcAft>
          </a:pPr>
          <a:r>
            <a:rPr lang="ru-RU" sz="2000" b="1" u="sng" kern="1200" smtClean="0"/>
            <a:t>Награждён:</a:t>
          </a:r>
          <a:r>
            <a:rPr lang="ru-RU" sz="2000" kern="1200" smtClean="0"/>
            <a:t/>
          </a:r>
          <a:br>
            <a:rPr lang="ru-RU" sz="2000" kern="1200" smtClean="0"/>
          </a:br>
          <a:r>
            <a:rPr lang="ru-RU" sz="2000" kern="1200" smtClean="0"/>
            <a:t> «Медаль за боевые заслуги»</a:t>
          </a:r>
          <a:endParaRPr lang="ru-RU" sz="2000" kern="1200" dirty="0"/>
        </a:p>
      </dsp:txBody>
      <dsp:txXfrm>
        <a:off x="71549" y="4584241"/>
        <a:ext cx="3385294" cy="132259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DF5C52-A92D-4E44-9C88-8A6559C64A40}">
      <dsp:nvSpPr>
        <dsp:cNvPr id="0" name=""/>
        <dsp:cNvSpPr/>
      </dsp:nvSpPr>
      <dsp:spPr>
        <a:xfrm>
          <a:off x="0" y="0"/>
          <a:ext cx="3384376" cy="1737450"/>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ru-RU" sz="2900" kern="1200" dirty="0" err="1" smtClean="0"/>
            <a:t>Саипов</a:t>
          </a:r>
          <a:r>
            <a:rPr lang="ru-RU" sz="2900" kern="1200" dirty="0" smtClean="0"/>
            <a:t> </a:t>
          </a:r>
          <a:r>
            <a:rPr lang="ru-RU" sz="2900" kern="1200" dirty="0" err="1" smtClean="0"/>
            <a:t>Меткем</a:t>
          </a:r>
          <a:r>
            <a:rPr lang="ru-RU" sz="2900" kern="1200" dirty="0" smtClean="0"/>
            <a:t>     </a:t>
          </a:r>
          <a:r>
            <a:rPr lang="ru-RU" sz="2900" kern="1200" dirty="0" err="1" smtClean="0"/>
            <a:t>Кудайнозарович</a:t>
          </a:r>
          <a:r>
            <a:rPr lang="ru-RU" sz="2900" kern="1200" dirty="0" smtClean="0"/>
            <a:t>       (1917 г. р.)</a:t>
          </a:r>
          <a:endParaRPr lang="ru-RU" sz="2900" kern="1200" dirty="0"/>
        </a:p>
      </dsp:txBody>
      <dsp:txXfrm>
        <a:off x="84815" y="84815"/>
        <a:ext cx="3214746" cy="1567820"/>
      </dsp:txXfrm>
    </dsp:sp>
    <dsp:sp modelId="{84C6F19A-98B5-4379-873F-473A121DBA10}">
      <dsp:nvSpPr>
        <dsp:cNvPr id="0" name=""/>
        <dsp:cNvSpPr/>
      </dsp:nvSpPr>
      <dsp:spPr>
        <a:xfrm>
          <a:off x="0" y="1728184"/>
          <a:ext cx="3384376" cy="1124755"/>
        </a:xfrm>
        <a:prstGeom prst="round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lvl="0" algn="l" defTabSz="1289050" rtl="0">
            <a:lnSpc>
              <a:spcPct val="90000"/>
            </a:lnSpc>
            <a:spcBef>
              <a:spcPct val="0"/>
            </a:spcBef>
            <a:spcAft>
              <a:spcPct val="35000"/>
            </a:spcAft>
          </a:pPr>
          <a:r>
            <a:rPr lang="ru-RU" sz="2900" kern="1200" dirty="0" smtClean="0"/>
            <a:t>Прошел все войну танкистом</a:t>
          </a:r>
          <a:endParaRPr lang="ru-RU" sz="2900" kern="1200" dirty="0"/>
        </a:p>
      </dsp:txBody>
      <dsp:txXfrm>
        <a:off x="54906" y="1783090"/>
        <a:ext cx="3274564" cy="101494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A41C3A-8A3A-4ACD-9607-D68E97651793}">
      <dsp:nvSpPr>
        <dsp:cNvPr id="0" name=""/>
        <dsp:cNvSpPr/>
      </dsp:nvSpPr>
      <dsp:spPr>
        <a:xfrm>
          <a:off x="0" y="432049"/>
          <a:ext cx="3724481" cy="446790"/>
        </a:xfrm>
        <a:prstGeom prst="roundRect">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b="1" kern="1200" smtClean="0"/>
            <a:t>ФИО:</a:t>
          </a:r>
          <a:endParaRPr lang="ru-RU" sz="1900" kern="1200"/>
        </a:p>
      </dsp:txBody>
      <dsp:txXfrm>
        <a:off x="21810" y="453859"/>
        <a:ext cx="3680861" cy="403170"/>
      </dsp:txXfrm>
    </dsp:sp>
    <dsp:sp modelId="{33B560EA-FF95-4E9B-8B0B-62C80013B2F1}">
      <dsp:nvSpPr>
        <dsp:cNvPr id="0" name=""/>
        <dsp:cNvSpPr/>
      </dsp:nvSpPr>
      <dsp:spPr>
        <a:xfrm>
          <a:off x="0" y="792087"/>
          <a:ext cx="3724481" cy="624694"/>
        </a:xfrm>
        <a:prstGeom prst="roundRect">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smtClean="0"/>
            <a:t>Кухлевский Степан Фомич</a:t>
          </a:r>
          <a:endParaRPr lang="ru-RU" sz="1900" kern="1200"/>
        </a:p>
      </dsp:txBody>
      <dsp:txXfrm>
        <a:off x="30495" y="822582"/>
        <a:ext cx="3663491" cy="563704"/>
      </dsp:txXfrm>
    </dsp:sp>
    <dsp:sp modelId="{4586017A-85FC-4C58-B218-D50FDCA35211}">
      <dsp:nvSpPr>
        <dsp:cNvPr id="0" name=""/>
        <dsp:cNvSpPr/>
      </dsp:nvSpPr>
      <dsp:spPr>
        <a:xfrm>
          <a:off x="0" y="1728192"/>
          <a:ext cx="3724481" cy="474148"/>
        </a:xfrm>
        <a:prstGeom prst="roundRect">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b="1" kern="1200" smtClean="0"/>
            <a:t>Годы жизни:</a:t>
          </a:r>
          <a:endParaRPr lang="ru-RU" sz="1900" kern="1200"/>
        </a:p>
      </dsp:txBody>
      <dsp:txXfrm>
        <a:off x="23146" y="1751338"/>
        <a:ext cx="3678189" cy="427856"/>
      </dsp:txXfrm>
    </dsp:sp>
    <dsp:sp modelId="{6C294EDE-03D2-4CDB-9306-593B61BE7063}">
      <dsp:nvSpPr>
        <dsp:cNvPr id="0" name=""/>
        <dsp:cNvSpPr/>
      </dsp:nvSpPr>
      <dsp:spPr>
        <a:xfrm>
          <a:off x="0" y="2132371"/>
          <a:ext cx="3724481" cy="798524"/>
        </a:xfrm>
        <a:prstGeom prst="roundRect">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smtClean="0"/>
            <a:t>1902-1942</a:t>
          </a:r>
          <a:endParaRPr lang="ru-RU" sz="1900" kern="1200"/>
        </a:p>
      </dsp:txBody>
      <dsp:txXfrm>
        <a:off x="38981" y="2171352"/>
        <a:ext cx="3646519" cy="720562"/>
      </dsp:txXfrm>
    </dsp:sp>
    <dsp:sp modelId="{07267D13-28AB-4C04-B138-1396ADDB45CD}">
      <dsp:nvSpPr>
        <dsp:cNvPr id="0" name=""/>
        <dsp:cNvSpPr/>
      </dsp:nvSpPr>
      <dsp:spPr>
        <a:xfrm>
          <a:off x="0" y="3222189"/>
          <a:ext cx="3724481" cy="514505"/>
        </a:xfrm>
        <a:prstGeom prst="roundRect">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b="1" kern="1200" smtClean="0"/>
            <a:t>Дата и место призыва:</a:t>
          </a:r>
          <a:endParaRPr lang="ru-RU" sz="1900" kern="1200"/>
        </a:p>
      </dsp:txBody>
      <dsp:txXfrm>
        <a:off x="25116" y="3247305"/>
        <a:ext cx="3674249" cy="464273"/>
      </dsp:txXfrm>
    </dsp:sp>
    <dsp:sp modelId="{4DFEF589-76A4-49D7-80F7-C534F20AA726}">
      <dsp:nvSpPr>
        <dsp:cNvPr id="0" name=""/>
        <dsp:cNvSpPr/>
      </dsp:nvSpPr>
      <dsp:spPr>
        <a:xfrm>
          <a:off x="0" y="3691984"/>
          <a:ext cx="3724481" cy="798524"/>
        </a:xfrm>
        <a:prstGeom prst="roundRect">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dirty="0" smtClean="0"/>
            <a:t>Иланский РВК, Красноярский </a:t>
          </a:r>
          <a:r>
            <a:rPr lang="ru-RU" sz="1900" kern="1200" dirty="0" err="1" smtClean="0"/>
            <a:t>край,Иланский</a:t>
          </a:r>
          <a:r>
            <a:rPr lang="ru-RU" sz="1900" kern="1200" dirty="0" smtClean="0"/>
            <a:t> р-н</a:t>
          </a:r>
          <a:endParaRPr lang="ru-RU" sz="1900" kern="1200" dirty="0"/>
        </a:p>
      </dsp:txBody>
      <dsp:txXfrm>
        <a:off x="38981" y="3730965"/>
        <a:ext cx="3646519" cy="720562"/>
      </dsp:txXfrm>
    </dsp:sp>
    <dsp:sp modelId="{CBB26652-17FF-4923-8F07-AB5ED9BB6400}">
      <dsp:nvSpPr>
        <dsp:cNvPr id="0" name=""/>
        <dsp:cNvSpPr/>
      </dsp:nvSpPr>
      <dsp:spPr>
        <a:xfrm>
          <a:off x="0" y="4824533"/>
          <a:ext cx="3724481" cy="485303"/>
        </a:xfrm>
        <a:prstGeom prst="roundRect">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b="1" kern="1200" dirty="0" smtClean="0"/>
            <a:t>Воинское  звание:</a:t>
          </a:r>
          <a:endParaRPr lang="ru-RU" sz="1900" kern="1200" dirty="0"/>
        </a:p>
      </dsp:txBody>
      <dsp:txXfrm>
        <a:off x="23691" y="4848224"/>
        <a:ext cx="3677099" cy="437921"/>
      </dsp:txXfrm>
    </dsp:sp>
    <dsp:sp modelId="{445D8551-1BAE-4C48-B1B3-0252CA955B3C}">
      <dsp:nvSpPr>
        <dsp:cNvPr id="0" name=""/>
        <dsp:cNvSpPr/>
      </dsp:nvSpPr>
      <dsp:spPr>
        <a:xfrm>
          <a:off x="0" y="5204423"/>
          <a:ext cx="3724481" cy="647300"/>
        </a:xfrm>
        <a:prstGeom prst="roundRect">
          <a:avLst/>
        </a:prstGeom>
        <a:gradFill rotWithShape="0">
          <a:gsLst>
            <a:gs pos="0">
              <a:schemeClr val="accent1">
                <a:hueOff val="0"/>
                <a:satOff val="0"/>
                <a:lumOff val="0"/>
                <a:alphaOff val="0"/>
                <a:tint val="94000"/>
                <a:satMod val="180000"/>
                <a:lumMod val="98000"/>
              </a:schemeClr>
            </a:gs>
            <a:gs pos="100000">
              <a:schemeClr val="accent1">
                <a:hueOff val="0"/>
                <a:satOff val="0"/>
                <a:lumOff val="0"/>
                <a:alphaOff val="0"/>
                <a:satMod val="130000"/>
              </a:schemeClr>
            </a:gs>
          </a:gsLst>
          <a:lin ang="5160000" scaled="0"/>
        </a:gradFill>
        <a:ln>
          <a:noFill/>
        </a:ln>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dsp:spPr>
      <dsp:style>
        <a:lnRef idx="0">
          <a:scrgbClr r="0" g="0" b="0"/>
        </a:lnRef>
        <a:fillRef idx="3">
          <a:scrgbClr r="0" g="0" b="0"/>
        </a:fillRef>
        <a:effectRef idx="3">
          <a:scrgbClr r="0" g="0" b="0"/>
        </a:effectRef>
        <a:fontRef idx="minor">
          <a:schemeClr val="lt1"/>
        </a:fontRef>
      </dsp:style>
      <dsp:txBody>
        <a:bodyPr spcFirstLastPara="0" vert="horz" wrap="square" lIns="72390" tIns="72390" rIns="72390" bIns="72390" numCol="1" spcCol="1270" anchor="ctr" anchorCtr="0">
          <a:noAutofit/>
        </a:bodyPr>
        <a:lstStyle/>
        <a:p>
          <a:pPr lvl="0" algn="l" defTabSz="844550" rtl="0">
            <a:lnSpc>
              <a:spcPct val="90000"/>
            </a:lnSpc>
            <a:spcBef>
              <a:spcPct val="0"/>
            </a:spcBef>
            <a:spcAft>
              <a:spcPct val="35000"/>
            </a:spcAft>
          </a:pPr>
          <a:r>
            <a:rPr lang="ru-RU" sz="1900" kern="1200" smtClean="0"/>
            <a:t>Красноармеец</a:t>
          </a:r>
          <a:endParaRPr lang="ru-RU" sz="1900" kern="1200"/>
        </a:p>
      </dsp:txBody>
      <dsp:txXfrm>
        <a:off x="31599" y="5236022"/>
        <a:ext cx="3661283" cy="5841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6AA3023-FA63-47C5-8495-B47F3454A3AE}" type="datetimeFigureOut">
              <a:rPr lang="ru-RU" smtClean="0"/>
              <a:t>04.05.2020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89B0AA-1ED8-49C6-B7F8-18A714CD11AC}" type="slidenum">
              <a:rPr lang="ru-RU" smtClean="0"/>
              <a:t>‹#›</a:t>
            </a:fld>
            <a:endParaRPr lang="ru-RU"/>
          </a:p>
        </p:txBody>
      </p:sp>
    </p:spTree>
    <p:extLst>
      <p:ext uri="{BB962C8B-B14F-4D97-AF65-F5344CB8AC3E}">
        <p14:creationId xmlns:p14="http://schemas.microsoft.com/office/powerpoint/2010/main" val="29568639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fld id="{B4C71EC6-210F-42DE-9C53-41977AD35B3D}" type="datetimeFigureOut">
              <a:rPr lang="ru-RU" smtClean="0"/>
              <a:t>04.05.2020</a:t>
            </a:fld>
            <a:endParaRPr lang="ru-RU"/>
          </a:p>
        </p:txBody>
      </p:sp>
      <p:sp>
        <p:nvSpPr>
          <p:cNvPr id="5" name="Footer Placeholder 4"/>
          <p:cNvSpPr>
            <a:spLocks noGrp="1"/>
          </p:cNvSpPr>
          <p:nvPr>
            <p:ph type="ftr" sz="quarter" idx="11"/>
          </p:nvPr>
        </p:nvSpPr>
        <p:spPr/>
        <p:txBody>
          <a:bodyPr/>
          <a:lstStyle>
            <a:lvl1pPr>
              <a:defRPr>
                <a:solidFill>
                  <a:schemeClr val="tx2"/>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19B0651-EE4F-4900-A07F-96A6BFA9D0F0}" type="slidenum">
              <a:rPr lang="ru-RU" smtClean="0"/>
              <a:t>‹#›</a:t>
            </a:fld>
            <a:endParaRPr lang="ru-RU"/>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endPar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nchor="ct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04.05.2020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04.05.2020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04.05.2020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11" name="Title 10"/>
          <p:cNvSpPr>
            <a:spLocks noGrp="1"/>
          </p:cNvSpPr>
          <p:nvPr>
            <p:ph type="title"/>
          </p:nvPr>
        </p:nvSpPr>
        <p:spPr/>
        <p:txBody>
          <a:bodyPr/>
          <a:lstStyle/>
          <a:p>
            <a:r>
              <a:rPr lang="ru-RU" smtClean="0"/>
              <a:t>Образец заголовка</a:t>
            </a:r>
            <a:endParaRPr lang="en-US"/>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ru-RU" smtClean="0"/>
              <a:t>Образец заголовка</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B4C71EC6-210F-42DE-9C53-41977AD35B3D}" type="datetimeFigureOut">
              <a:rPr lang="ru-RU" smtClean="0"/>
              <a:t>04.05.2020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04.05.2020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2" name="Title 11"/>
          <p:cNvSpPr>
            <a:spLocks noGrp="1"/>
          </p:cNvSpPr>
          <p:nvPr>
            <p:ph type="title"/>
          </p:nvPr>
        </p:nvSpPr>
        <p:spPr/>
        <p:txBody>
          <a:bodyPr/>
          <a:lstStyle>
            <a:lvl1pPr>
              <a:defRPr>
                <a:solidFill>
                  <a:schemeClr val="tx2"/>
                </a:solidFill>
              </a:defRPr>
            </a:lvl1pPr>
          </a:lstStyle>
          <a:p>
            <a:r>
              <a:rPr lang="ru-RU" smtClean="0"/>
              <a:t>Образец заголовка</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0" name="Content Placeholder 9"/>
          <p:cNvSpPr>
            <a:spLocks noGrp="1"/>
          </p:cNvSpPr>
          <p:nvPr>
            <p:ph sz="quarter" idx="14"/>
          </p:nvPr>
        </p:nvSpPr>
        <p:spPr>
          <a:xfrm>
            <a:off x="4645151" y="2240280"/>
            <a:ext cx="3803904" cy="38770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B4C71EC6-210F-42DE-9C53-41977AD35B3D}" type="datetimeFigureOut">
              <a:rPr lang="ru-RU" smtClean="0"/>
              <a:t>04.05.2020</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B4C71EC6-210F-42DE-9C53-41977AD35B3D}" type="datetimeFigureOut">
              <a:rPr lang="ru-RU" smtClean="0"/>
              <a:t>04.05.2020</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smtClean="0">
                  <a:solidFill>
                    <a:schemeClr val="tx2">
                      <a:lumMod val="60000"/>
                      <a:lumOff val="40000"/>
                    </a:schemeClr>
                  </a:solidFill>
                  <a:latin typeface="Wingdings" pitchFamily="2" charset="2"/>
                </a:rPr>
                <a:t></a:t>
              </a:r>
              <a:endParaRPr lang="en-US" sz="5400" dirty="0">
                <a:solidFill>
                  <a:schemeClr val="tx2">
                    <a:lumMod val="60000"/>
                    <a:lumOff val="40000"/>
                  </a:schemeClr>
                </a:solidFill>
                <a:latin typeface="Wingdings" pitchFamily="2" charset="2"/>
              </a:endParaRP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4C71EC6-210F-42DE-9C53-41977AD35B3D}" type="datetimeFigureOut">
              <a:rPr lang="ru-RU" smtClean="0"/>
              <a:t>04.05.2020</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ru-RU" smtClean="0"/>
              <a:t>Образец заголовка</a:t>
            </a:r>
            <a:endParaRPr lang="en-US"/>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04.05.2020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ru-RU" smtClean="0"/>
              <a:t>Образец заголовка</a:t>
            </a:r>
            <a:endParaRPr lang="en-US"/>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04.05.2020</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fld id="{B4C71EC6-210F-42DE-9C53-41977AD35B3D}" type="datetimeFigureOut">
              <a:rPr lang="ru-RU" smtClean="0"/>
              <a:t>04.05.2020</a:t>
            </a:fld>
            <a:endParaRPr lang="ru-RU"/>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endParaRPr lang="ru-RU"/>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image" Target="../media/image10.jpeg"/><Relationship Id="rId1" Type="http://schemas.openxmlformats.org/officeDocument/2006/relationships/slideLayout" Target="../slideLayouts/slideLayout7.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7.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diagramLayout" Target="../diagrams/layout4.xml"/><Relationship Id="rId7" Type="http://schemas.openxmlformats.org/officeDocument/2006/relationships/diagramData" Target="../diagrams/data5.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11" Type="http://schemas.microsoft.com/office/2007/relationships/diagramDrawing" Target="../diagrams/drawing5.xml"/><Relationship Id="rId5" Type="http://schemas.openxmlformats.org/officeDocument/2006/relationships/diagramColors" Target="../diagrams/colors4.xml"/><Relationship Id="rId10" Type="http://schemas.openxmlformats.org/officeDocument/2006/relationships/diagramColors" Target="../diagrams/colors5.xml"/><Relationship Id="rId4" Type="http://schemas.openxmlformats.org/officeDocument/2006/relationships/diagramQuickStyle" Target="../diagrams/quickStyle4.xml"/><Relationship Id="rId9" Type="http://schemas.openxmlformats.org/officeDocument/2006/relationships/diagramQuickStyle" Target="../diagrams/quickStyle5.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7.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6.jpeg"/><Relationship Id="rId1" Type="http://schemas.openxmlformats.org/officeDocument/2006/relationships/slideLayout" Target="../slideLayouts/slideLayout7.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a:lstStyle/>
          <a:p>
            <a:r>
              <a:rPr lang="ru-RU" dirty="0" smtClean="0"/>
              <a:t>БЕССМЕРТНЫЙ ПОЛК</a:t>
            </a:r>
            <a:endParaRPr lang="ru-RU" dirty="0"/>
          </a:p>
        </p:txBody>
      </p:sp>
    </p:spTree>
    <p:extLst>
      <p:ext uri="{BB962C8B-B14F-4D97-AF65-F5344CB8AC3E}">
        <p14:creationId xmlns:p14="http://schemas.microsoft.com/office/powerpoint/2010/main" val="4038283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C:\Users\device\AppData\Local\Temp\Rar$DIa0.894\IMG-20200428-WA00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2040" y="19584"/>
            <a:ext cx="531495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Схема 2"/>
          <p:cNvGraphicFramePr/>
          <p:nvPr>
            <p:extLst>
              <p:ext uri="{D42A27DB-BD31-4B8C-83A1-F6EECF244321}">
                <p14:modId xmlns:p14="http://schemas.microsoft.com/office/powerpoint/2010/main" val="4155702524"/>
              </p:ext>
            </p:extLst>
          </p:nvPr>
        </p:nvGraphicFramePr>
        <p:xfrm>
          <a:off x="251520" y="2348880"/>
          <a:ext cx="3528392" cy="165618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58910391"/>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Users\device\AppData\Local\Temp\Rar$DIa0.783\IMG-20200428-WA0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2807"/>
            <a:ext cx="6444208" cy="62373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Схема 2"/>
          <p:cNvGraphicFramePr/>
          <p:nvPr>
            <p:extLst>
              <p:ext uri="{D42A27DB-BD31-4B8C-83A1-F6EECF244321}">
                <p14:modId xmlns:p14="http://schemas.microsoft.com/office/powerpoint/2010/main" val="4236185243"/>
              </p:ext>
            </p:extLst>
          </p:nvPr>
        </p:nvGraphicFramePr>
        <p:xfrm>
          <a:off x="6418031" y="1484784"/>
          <a:ext cx="2592288" cy="288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8667400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C:\Users\device\AppData\Local\Temp\Rar$DIa0.418\IMG-20200429-WA0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45198" y="16667"/>
            <a:ext cx="4698802"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Схема 2"/>
          <p:cNvGraphicFramePr/>
          <p:nvPr>
            <p:extLst>
              <p:ext uri="{D42A27DB-BD31-4B8C-83A1-F6EECF244321}">
                <p14:modId xmlns:p14="http://schemas.microsoft.com/office/powerpoint/2010/main" val="3097462161"/>
              </p:ext>
            </p:extLst>
          </p:nvPr>
        </p:nvGraphicFramePr>
        <p:xfrm>
          <a:off x="179512" y="1916832"/>
          <a:ext cx="4265686" cy="25922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1814783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device\AppData\Local\Temp\Rar$DIa0.584\IMG-20200429-WA0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1760" y="260648"/>
            <a:ext cx="4255062" cy="581131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605861"/>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device\AppData\Local\Temp\Rar$DIa0.494\IMG-20200430-WA0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638261"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Схема 2"/>
          <p:cNvGraphicFramePr/>
          <p:nvPr>
            <p:extLst>
              <p:ext uri="{D42A27DB-BD31-4B8C-83A1-F6EECF244321}">
                <p14:modId xmlns:p14="http://schemas.microsoft.com/office/powerpoint/2010/main" val="1294388776"/>
              </p:ext>
            </p:extLst>
          </p:nvPr>
        </p:nvGraphicFramePr>
        <p:xfrm>
          <a:off x="4638261" y="1988840"/>
          <a:ext cx="4326227" cy="2304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808667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C:\Users\device\AppData\Local\Temp\Rar$DIa0.006\i.webp"/>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C:\Users\device\AppData\Local\Temp\Rar$DIa0.006\i.webp"/>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4" name="AutoShape 6" descr="C:\Users\device\AppData\Local\Temp\Rar$DIa0.427\i.webp"/>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graphicFrame>
        <p:nvGraphicFramePr>
          <p:cNvPr id="6" name="Схема 5"/>
          <p:cNvGraphicFramePr/>
          <p:nvPr>
            <p:extLst>
              <p:ext uri="{D42A27DB-BD31-4B8C-83A1-F6EECF244321}">
                <p14:modId xmlns:p14="http://schemas.microsoft.com/office/powerpoint/2010/main" val="1171843631"/>
              </p:ext>
            </p:extLst>
          </p:nvPr>
        </p:nvGraphicFramePr>
        <p:xfrm>
          <a:off x="429427" y="509565"/>
          <a:ext cx="8352929" cy="55729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0190389"/>
      </p:ext>
    </p:extLst>
  </p:cSld>
  <p:clrMapOvr>
    <a:masterClrMapping/>
  </p:clrMapOvr>
  <p:transition spd="slow">
    <p:wheel spokes="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C:\Users\device\Desktop\Ли\G5LrfLT1ylU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6632"/>
            <a:ext cx="9144000" cy="662473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247884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2317640780"/>
              </p:ext>
            </p:extLst>
          </p:nvPr>
        </p:nvGraphicFramePr>
        <p:xfrm>
          <a:off x="1115616" y="332656"/>
          <a:ext cx="6768752" cy="59180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79600930"/>
      </p:ext>
    </p:extLst>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4197359928"/>
              </p:ext>
            </p:extLst>
          </p:nvPr>
        </p:nvGraphicFramePr>
        <p:xfrm>
          <a:off x="683568" y="1052736"/>
          <a:ext cx="7632849" cy="25022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extLst>
              <p:ext uri="{D42A27DB-BD31-4B8C-83A1-F6EECF244321}">
                <p14:modId xmlns:p14="http://schemas.microsoft.com/office/powerpoint/2010/main" val="3032176685"/>
              </p:ext>
            </p:extLst>
          </p:nvPr>
        </p:nvGraphicFramePr>
        <p:xfrm>
          <a:off x="755576" y="3284984"/>
          <a:ext cx="7488832" cy="24482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6839506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3940371659"/>
              </p:ext>
            </p:extLst>
          </p:nvPr>
        </p:nvGraphicFramePr>
        <p:xfrm>
          <a:off x="1331640" y="548680"/>
          <a:ext cx="6480720" cy="26642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Схема 4"/>
          <p:cNvGraphicFramePr/>
          <p:nvPr>
            <p:extLst>
              <p:ext uri="{D42A27DB-BD31-4B8C-83A1-F6EECF244321}">
                <p14:modId xmlns:p14="http://schemas.microsoft.com/office/powerpoint/2010/main" val="3752121245"/>
              </p:ext>
            </p:extLst>
          </p:nvPr>
        </p:nvGraphicFramePr>
        <p:xfrm>
          <a:off x="1403648" y="3212976"/>
          <a:ext cx="6192688" cy="2448272"/>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8030898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device\AppData\Local\Temp\Rar$DIa0.717\img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27997757"/>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41998797"/>
              </p:ext>
            </p:extLst>
          </p:nvPr>
        </p:nvGraphicFramePr>
        <p:xfrm>
          <a:off x="251520" y="1628800"/>
          <a:ext cx="8676456" cy="21230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p:cNvSpPr txBox="1"/>
          <p:nvPr/>
        </p:nvSpPr>
        <p:spPr>
          <a:xfrm>
            <a:off x="6156176" y="6118964"/>
            <a:ext cx="2304256" cy="461665"/>
          </a:xfrm>
          <a:prstGeom prst="rect">
            <a:avLst/>
          </a:prstGeom>
          <a:noFill/>
        </p:spPr>
        <p:txBody>
          <a:bodyPr wrap="square" rtlCol="0">
            <a:spAutoFit/>
          </a:bodyPr>
          <a:lstStyle/>
          <a:p>
            <a:r>
              <a:rPr lang="ru-RU" sz="2400" u="sng" dirty="0" smtClean="0">
                <a:effectLst>
                  <a:outerShdw blurRad="38100" dist="38100" dir="2700000" algn="tl">
                    <a:srgbClr val="000000">
                      <a:alpha val="43137"/>
                    </a:srgbClr>
                  </a:outerShdw>
                </a:effectLst>
                <a:latin typeface="Corbel" pitchFamily="34" charset="0"/>
                <a:cs typeface="Browallia New" pitchFamily="34" charset="-34"/>
              </a:rPr>
              <a:t>Группа </a:t>
            </a:r>
            <a:r>
              <a:rPr lang="ru-RU" sz="2400" u="sng" dirty="0" smtClean="0">
                <a:effectLst>
                  <a:outerShdw blurRad="38100" dist="38100" dir="2700000" algn="tl">
                    <a:srgbClr val="000000">
                      <a:alpha val="43137"/>
                    </a:srgbClr>
                  </a:outerShdw>
                </a:effectLst>
                <a:latin typeface="Century" pitchFamily="18" charset="0"/>
                <a:cs typeface="Browallia New" pitchFamily="34" charset="-34"/>
              </a:rPr>
              <a:t>ПК16</a:t>
            </a:r>
            <a:endParaRPr lang="ru-RU" sz="2400" u="sng" dirty="0">
              <a:effectLst>
                <a:outerShdw blurRad="38100" dist="38100" dir="2700000" algn="tl">
                  <a:srgbClr val="000000">
                    <a:alpha val="43137"/>
                  </a:srgbClr>
                </a:outerShdw>
              </a:effectLst>
              <a:latin typeface="Century" pitchFamily="18" charset="0"/>
              <a:cs typeface="Browallia New" pitchFamily="34" charset="-34"/>
            </a:endParaRPr>
          </a:p>
        </p:txBody>
      </p:sp>
    </p:spTree>
    <p:extLst>
      <p:ext uri="{BB962C8B-B14F-4D97-AF65-F5344CB8AC3E}">
        <p14:creationId xmlns:p14="http://schemas.microsoft.com/office/powerpoint/2010/main" val="1724320162"/>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device\AppData\Local\Temp\Rar$DIa0.545\IMG-20200427-WA000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60" y="0"/>
            <a:ext cx="4645223"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Схема 2"/>
          <p:cNvGraphicFramePr/>
          <p:nvPr>
            <p:extLst>
              <p:ext uri="{D42A27DB-BD31-4B8C-83A1-F6EECF244321}">
                <p14:modId xmlns:p14="http://schemas.microsoft.com/office/powerpoint/2010/main" val="2702085067"/>
              </p:ext>
            </p:extLst>
          </p:nvPr>
        </p:nvGraphicFramePr>
        <p:xfrm>
          <a:off x="5292080" y="260648"/>
          <a:ext cx="3528392" cy="626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81682375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device\AppData\Local\Temp\Rar$DIa0.185\IMG-20200428-WA000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293" y="9053"/>
            <a:ext cx="51435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Схема 2"/>
          <p:cNvGraphicFramePr/>
          <p:nvPr>
            <p:extLst>
              <p:ext uri="{D42A27DB-BD31-4B8C-83A1-F6EECF244321}">
                <p14:modId xmlns:p14="http://schemas.microsoft.com/office/powerpoint/2010/main" val="2614981598"/>
              </p:ext>
            </p:extLst>
          </p:nvPr>
        </p:nvGraphicFramePr>
        <p:xfrm>
          <a:off x="5580112" y="1340768"/>
          <a:ext cx="3384376" cy="39604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60907793"/>
      </p:ext>
    </p:extLst>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device\AppData\Local\Temp\Rar$DIa0.095\IMG-20200428-WA000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00500" y="2008"/>
            <a:ext cx="5143500" cy="6858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graphicFrame>
        <p:nvGraphicFramePr>
          <p:cNvPr id="3" name="Схема 2"/>
          <p:cNvGraphicFramePr/>
          <p:nvPr>
            <p:extLst>
              <p:ext uri="{D42A27DB-BD31-4B8C-83A1-F6EECF244321}">
                <p14:modId xmlns:p14="http://schemas.microsoft.com/office/powerpoint/2010/main" val="2736236663"/>
              </p:ext>
            </p:extLst>
          </p:nvPr>
        </p:nvGraphicFramePr>
        <p:xfrm>
          <a:off x="259506" y="188640"/>
          <a:ext cx="3724481" cy="62646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689720"/>
      </p:ext>
    </p:extLst>
  </p:cSld>
  <p:clrMapOvr>
    <a:masterClrMapping/>
  </p:clrMapOvr>
  <p:transition spd="slow">
    <p:pull/>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вердый переплет">
  <a:themeElements>
    <a:clrScheme name="Твердый переплет">
      <a:dk1>
        <a:sysClr val="windowText" lastClr="000000"/>
      </a:dk1>
      <a:lt1>
        <a:sysClr val="window" lastClr="FFFFFF"/>
      </a:lt1>
      <a:dk2>
        <a:srgbClr val="895D1D"/>
      </a:dk2>
      <a:lt2>
        <a:srgbClr val="ECE9C6"/>
      </a:lt2>
      <a:accent1>
        <a:srgbClr val="873624"/>
      </a:accent1>
      <a:accent2>
        <a:srgbClr val="D6862D"/>
      </a:accent2>
      <a:accent3>
        <a:srgbClr val="D0BE40"/>
      </a:accent3>
      <a:accent4>
        <a:srgbClr val="877F6C"/>
      </a:accent4>
      <a:accent5>
        <a:srgbClr val="972109"/>
      </a:accent5>
      <a:accent6>
        <a:srgbClr val="AEB795"/>
      </a:accent6>
      <a:hlink>
        <a:srgbClr val="CC9900"/>
      </a:hlink>
      <a:folHlink>
        <a:srgbClr val="B2B2B2"/>
      </a:folHlink>
    </a:clrScheme>
    <a:fontScheme name="Твердый переплет">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Твердый переплет">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Hardcover</Template>
  <TotalTime>69</TotalTime>
  <Words>319</Words>
  <Application>Microsoft Office PowerPoint</Application>
  <PresentationFormat>Экран (4:3)</PresentationFormat>
  <Paragraphs>39</Paragraphs>
  <Slides>16</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16</vt:i4>
      </vt:variant>
    </vt:vector>
  </HeadingPairs>
  <TitlesOfParts>
    <vt:vector size="24" baseType="lpstr">
      <vt:lpstr>Book Antiqua</vt:lpstr>
      <vt:lpstr>Browallia New</vt:lpstr>
      <vt:lpstr>Calibri</vt:lpstr>
      <vt:lpstr>Century</vt:lpstr>
      <vt:lpstr>Corbel</vt:lpstr>
      <vt:lpstr>Times New Roman</vt:lpstr>
      <vt:lpstr>Wingdings</vt:lpstr>
      <vt:lpstr>Твердый переплет</vt:lpstr>
      <vt:lpstr>БЕССМЕРТНЫЙ ПОЛК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Бессмертный полк</dc:title>
  <dc:creator>device</dc:creator>
  <cp:lastModifiedBy>user</cp:lastModifiedBy>
  <cp:revision>11</cp:revision>
  <dcterms:created xsi:type="dcterms:W3CDTF">2020-05-04T05:37:42Z</dcterms:created>
  <dcterms:modified xsi:type="dcterms:W3CDTF">2020-05-04T15:24:59Z</dcterms:modified>
</cp:coreProperties>
</file>