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630" r:id="rId1"/>
  </p:sldMasterIdLst>
  <p:notesMasterIdLst>
    <p:notesMasterId r:id="rId7"/>
  </p:notesMasterIdLst>
  <p:handoutMasterIdLst>
    <p:handoutMasterId r:id="rId8"/>
  </p:handoutMasterIdLst>
  <p:sldIdLst>
    <p:sldId id="412" r:id="rId2"/>
    <p:sldId id="424" r:id="rId3"/>
    <p:sldId id="425" r:id="rId4"/>
    <p:sldId id="428" r:id="rId5"/>
    <p:sldId id="423" r:id="rId6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B6D"/>
    <a:srgbClr val="48D8A1"/>
    <a:srgbClr val="CCFF33"/>
    <a:srgbClr val="076D1A"/>
    <a:srgbClr val="B3E478"/>
    <a:srgbClr val="009900"/>
    <a:srgbClr val="F6ECFE"/>
    <a:srgbClr val="6EA92D"/>
    <a:srgbClr val="81BE6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9657" autoAdjust="0"/>
  </p:normalViewPr>
  <p:slideViewPr>
    <p:cSldViewPr>
      <p:cViewPr varScale="1">
        <p:scale>
          <a:sx n="111" d="100"/>
          <a:sy n="111" d="100"/>
        </p:scale>
        <p:origin x="50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046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0537" cy="339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2B46B-2375-4382-91F9-1648A891F937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0537" cy="339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B68A9-608A-4ECB-A7E7-38A8DA09D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74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0537" cy="339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423644-3076-4948-9DD9-3FCEA47D5900}" type="datetimeFigureOut">
              <a:rPr lang="en-US"/>
              <a:pPr>
                <a:defRPr/>
              </a:pPr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0537" cy="339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56B28E-9D20-4F39-B822-E776988AE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60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89A09-3A9E-4781-985F-E3304D69619E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90C2-2164-4595-9A8D-0D4D76912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46079"/>
            <a:ext cx="17922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5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0D355-BCB5-43BC-8E10-407B344D19B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910AF-5F82-4937-8DA9-B51F2C5D9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9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83A37-7F49-4C82-9E4B-0B9B4A1C0DA8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9D000-84A0-4D4D-BAD2-8CE1A44981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80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FF952-A5CB-4799-80FE-FA49536FBCD6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43C69-2157-4A84-B315-2D50CBC38C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51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325B8-9AF1-40F4-946C-FB4CDA89C914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D0757-BFFB-432D-99BC-755AFE831D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80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EBFC8-BDB2-4991-90AC-C85BD12D0890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F03F-CA42-4D02-BFCF-D530C2CCEB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FAD2F-F9A7-49A3-924C-33EE628DFC44}" type="datetime1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03C49-4696-4505-95D2-7318448E4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4B0CF-75B2-4548-BD73-67A1CE20EB7E}" type="datetime1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F97A7-F5B8-4457-9D8A-836530EBED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787BC-1122-4B63-9C79-665A8D32B55A}" type="datetime1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F0EC-11E7-49C3-88B3-01C032945D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4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FB027-AFFD-45D8-99FC-0DE2A7CE8EE8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770A7-FDF7-423A-9F66-9E3157E3CC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8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9E12C-5088-4C06-B277-38EE65630BC3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88DC3-83A3-43DF-9C99-2A5E69058E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8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37139B-78DE-4260-B132-1E5DD97753C0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D44630-6827-4497-B303-6B89F67012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632" r:id="rId2"/>
    <p:sldLayoutId id="2147485633" r:id="rId3"/>
    <p:sldLayoutId id="2147485634" r:id="rId4"/>
    <p:sldLayoutId id="2147485635" r:id="rId5"/>
    <p:sldLayoutId id="2147485636" r:id="rId6"/>
    <p:sldLayoutId id="2147485637" r:id="rId7"/>
    <p:sldLayoutId id="2147485638" r:id="rId8"/>
    <p:sldLayoutId id="2147485639" r:id="rId9"/>
    <p:sldLayoutId id="2147485640" r:id="rId10"/>
    <p:sldLayoutId id="21474856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hyperlink" Target="mailto:uyarpu-63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91344" y="2043393"/>
            <a:ext cx="2164465" cy="2177695"/>
            <a:chOff x="191344" y="1440937"/>
            <a:chExt cx="2164465" cy="21776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9" t="39633" r="58646" b="30184"/>
            <a:stretch/>
          </p:blipFill>
          <p:spPr bwMode="auto">
            <a:xfrm>
              <a:off x="191344" y="1440937"/>
              <a:ext cx="2164465" cy="2177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99456" y="2420888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83599" y="1916832"/>
              <a:ext cx="252028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43C69-2157-4A84-B315-2D50CBC38C9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995792" y="1767760"/>
            <a:ext cx="11276012" cy="14382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tIns="36000" rIns="36000" bIns="36000" anchor="b"/>
          <a:lstStyle/>
          <a:p>
            <a:pPr>
              <a:defRPr/>
            </a:pPr>
            <a:r>
              <a:rPr lang="ru-RU" sz="4800" b="1" kern="0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rPr>
            </a:br>
            <a:endParaRPr lang="ru-RU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882650" y="5230138"/>
            <a:ext cx="894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 smtClean="0">
                <a:latin typeface="Arial" charset="0"/>
              </a:rPr>
              <a:t> </a:t>
            </a:r>
            <a:endParaRPr lang="ru-RU" sz="1400" dirty="0">
              <a:latin typeface="Arial" charset="0"/>
            </a:endParaRPr>
          </a:p>
        </p:txBody>
      </p:sp>
      <p:pic>
        <p:nvPicPr>
          <p:cNvPr id="8" name="Picture 2" descr="C:\Users\User\Desktop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1" y="182563"/>
            <a:ext cx="1756421" cy="62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23306" y="1610504"/>
            <a:ext cx="8929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ОБРАЗОВАТЕЛЬНО-ПРОИЗВОДСТВЕННЫЙ КЛАСТЕР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СЕЛЬСКОХОЗЯЙСТВЕННОЙ ОТРАСЛИ Красноярского края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219B6D"/>
                </a:solidFill>
                <a:latin typeface="Arial" pitchFamily="34" charset="0"/>
                <a:cs typeface="Arial" pitchFamily="34" charset="0"/>
              </a:rPr>
              <a:t>ЦЕНТР ЦИФРОВОГО ЗЕМЛЕДЕЛИЯ И СОВРЕМЕННЫХ АГРОПРОМЫШЛЕННЫХ ТЕХНОЛОГИЙ</a:t>
            </a: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219B6D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ЕДИНЫЙ ДЕНЬ ОТКРЫТЫХ ДВЕРЕЙ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49375" r="38020" b="14829"/>
          <a:stretch/>
        </p:blipFill>
        <p:spPr bwMode="auto">
          <a:xfrm>
            <a:off x="9933763" y="0"/>
            <a:ext cx="2258237" cy="161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85698" r="38020" b="4234"/>
          <a:stretch/>
        </p:blipFill>
        <p:spPr bwMode="auto">
          <a:xfrm>
            <a:off x="-1002" y="5644068"/>
            <a:ext cx="6051617" cy="12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538565" y="4793834"/>
            <a:ext cx="2673036" cy="93942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9B6D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8565" y="3413336"/>
            <a:ext cx="2673036" cy="8077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9B6D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91744" y="1557192"/>
            <a:ext cx="4392488" cy="13147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8D8A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8565" y="1610162"/>
            <a:ext cx="2673036" cy="13147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8D8A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43C69-2157-4A84-B315-2D50CBC38C9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0511" y="260648"/>
            <a:ext cx="798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СЦЕНАРНЫЙ ХОД РОДИТЕЛЬСКОГО СОБРАНИЯ 22.10.2022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Heavy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041" y="1611116"/>
            <a:ext cx="4293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сельскохозяйственного кластера «Цифровое земледелие и современные агропромышленные технологии» и освещение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 мероприятий программы популяризации ФП «Профессионалитет»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ашивка 33"/>
          <p:cNvSpPr/>
          <p:nvPr/>
        </p:nvSpPr>
        <p:spPr>
          <a:xfrm>
            <a:off x="3396426" y="2122847"/>
            <a:ext cx="108012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4757" y="191524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ВИДЕОРОЛИК,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ашивка 33"/>
          <p:cNvSpPr/>
          <p:nvPr/>
        </p:nvSpPr>
        <p:spPr>
          <a:xfrm>
            <a:off x="3396426" y="3690610"/>
            <a:ext cx="108012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565" y="1737530"/>
            <a:ext cx="267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Аветисяна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А. С.  Директора КГБПОУ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Уярский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сельскохозяйственный техникум»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565" y="3447880"/>
            <a:ext cx="2673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ключевого работодателя кластера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«ОПХ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Солянское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ашивка 33"/>
          <p:cNvSpPr/>
          <p:nvPr/>
        </p:nvSpPr>
        <p:spPr>
          <a:xfrm>
            <a:off x="3442636" y="5043822"/>
            <a:ext cx="108012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3475" y="3447880"/>
            <a:ext cx="200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 18 октября 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1191" y="4894213"/>
            <a:ext cx="2594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Творческий номер от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амбассадоров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Профессионалитета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4075" y="1987694"/>
            <a:ext cx="33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8D8A1"/>
                </a:solidFill>
                <a:latin typeface="Franklin Gothic Heavy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173" y="3536721"/>
            <a:ext cx="33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8D8A1"/>
                </a:solidFill>
                <a:latin typeface="Franklin Gothic Heavy" pitchFamily="34" charset="0"/>
                <a:cs typeface="Arial" panose="020B0604020202020204" pitchFamily="34" charset="0"/>
              </a:rPr>
              <a:t>2</a:t>
            </a:r>
            <a:endParaRPr lang="ru-RU" sz="2000" dirty="0">
              <a:solidFill>
                <a:srgbClr val="48D8A1"/>
              </a:solidFill>
              <a:latin typeface="Franklin Gothic Heavy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173" y="5057309"/>
            <a:ext cx="24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8D8A1"/>
                </a:solidFill>
                <a:latin typeface="Franklin Gothic Heavy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91222" y="4886870"/>
            <a:ext cx="40769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творческом номере участвуют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амбассадоры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из 6 ПОО кластера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октября 2022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49375" r="38020" b="4234"/>
          <a:stretch/>
        </p:blipFill>
        <p:spPr bwMode="auto">
          <a:xfrm>
            <a:off x="-6001344" y="-787547"/>
            <a:ext cx="5139559" cy="475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9192344" y="3501008"/>
            <a:ext cx="1422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ВИДЕОРОЛИК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120336" y="1362472"/>
            <a:ext cx="72008" cy="500527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8164" r="70423" b="48308"/>
          <a:stretch/>
        </p:blipFill>
        <p:spPr bwMode="auto">
          <a:xfrm>
            <a:off x="115330" y="94606"/>
            <a:ext cx="604153" cy="5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85698" r="38020" b="4234"/>
          <a:stretch/>
        </p:blipFill>
        <p:spPr bwMode="auto">
          <a:xfrm>
            <a:off x="-1001" y="6165654"/>
            <a:ext cx="3451434" cy="6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229104" y="5043822"/>
            <a:ext cx="1422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ВИДЕОРОЛИК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1708" y="105434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85698" r="38020" b="4234"/>
          <a:stretch/>
        </p:blipFill>
        <p:spPr bwMode="auto">
          <a:xfrm>
            <a:off x="-1001" y="6165654"/>
            <a:ext cx="3451434" cy="6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912424" y="6342560"/>
            <a:ext cx="2059470" cy="439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941" y="5903149"/>
            <a:ext cx="3629408" cy="878823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Шушенский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сельскохозяйственный  колледж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– 1 (25 чел.)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- 1</a:t>
            </a: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043" y="96295"/>
            <a:ext cx="1641475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247" y="180357"/>
            <a:ext cx="967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ЭКСКУРСИЯ, ПРОФЕССИОНА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ЛЬН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ЫЕ ПРОБЫ 22.10.2022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7913" y="601055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кскурсия: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ЗАО «Сибирь -1»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знакомство с технической работой комплекса</a:t>
            </a:r>
          </a:p>
        </p:txBody>
      </p:sp>
      <p:sp>
        <p:nvSpPr>
          <p:cNvPr id="14" name="Нашивка 33"/>
          <p:cNvSpPr/>
          <p:nvPr/>
        </p:nvSpPr>
        <p:spPr>
          <a:xfrm>
            <a:off x="4968589" y="6187379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9536" y="1756655"/>
            <a:ext cx="3626371" cy="885208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Минусинский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сельскохозяйственный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колледж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– 1 (25 чел.)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ашивка 33"/>
          <p:cNvSpPr/>
          <p:nvPr/>
        </p:nvSpPr>
        <p:spPr>
          <a:xfrm>
            <a:off x="4917693" y="2090116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7913" y="1820956"/>
            <a:ext cx="567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экскурсия: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«Березовское»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разборка деталей двигателя, работа на учебных тренажерах-имитаторах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8018" y="2766834"/>
            <a:ext cx="3627889" cy="933409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Назаровский аграрный техникум им.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Вепрева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- 2 (50 чел.)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– 2</a:t>
            </a:r>
          </a:p>
        </p:txBody>
      </p:sp>
      <p:sp>
        <p:nvSpPr>
          <p:cNvPr id="19" name="Нашивка 33"/>
          <p:cNvSpPr/>
          <p:nvPr/>
        </p:nvSpPr>
        <p:spPr>
          <a:xfrm>
            <a:off x="4948000" y="3158111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67913" y="2888951"/>
            <a:ext cx="5929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экскурсия: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Назаровское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 АО «Агрохолдинг «СИБИРЯК»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разборка агрегатов трактора,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на учебных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тренажерах-имитаторах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8018" y="3836449"/>
            <a:ext cx="3626332" cy="942890"/>
          </a:xfrm>
          <a:prstGeom prst="roundRect">
            <a:avLst/>
          </a:prstGeom>
          <a:noFill/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Красноярский аграрный техникум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– 1 (25 чел.)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- 1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шивка 33"/>
          <p:cNvSpPr/>
          <p:nvPr/>
        </p:nvSpPr>
        <p:spPr>
          <a:xfrm>
            <a:off x="4948000" y="4193319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67913" y="4016491"/>
            <a:ext cx="6262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экскурсия: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КГКУ «Красноярский отдел ветеринарии»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знакомство с микроскопами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829" y="4913294"/>
            <a:ext cx="3601520" cy="85803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Красноярский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технологический техникум пищевой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- 2 (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чел.)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ашивка 33"/>
          <p:cNvSpPr/>
          <p:nvPr/>
        </p:nvSpPr>
        <p:spPr>
          <a:xfrm>
            <a:off x="4970125" y="5288307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67913" y="5111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экскурсия: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«Фабрика мороженого «Славица», ООО Торговая сеть «Командор»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дегустация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0404" y="757081"/>
            <a:ext cx="3626371" cy="885208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сельскохозяйственный техникум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–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(125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чел.)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6</a:t>
            </a: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33042" y="782954"/>
            <a:ext cx="638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экскурсия: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«Дары Малиновки, ЗАО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Большеуринское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ООО «ОПХ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Солянское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 ПАО УК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Голдман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Групп»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сортировка овощей, наклеивание наклеек, упаковка продукции, кормление телят, разборка деталей, изготовление п/фабрикатов</a:t>
            </a:r>
          </a:p>
        </p:txBody>
      </p:sp>
      <p:sp>
        <p:nvSpPr>
          <p:cNvPr id="30" name="Нашивка 33"/>
          <p:cNvSpPr/>
          <p:nvPr/>
        </p:nvSpPr>
        <p:spPr>
          <a:xfrm>
            <a:off x="4922203" y="1091673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5700763" y="1642289"/>
            <a:ext cx="5829209" cy="17966"/>
          </a:xfrm>
          <a:prstGeom prst="line">
            <a:avLst/>
          </a:prstGeom>
          <a:ln w="12700">
            <a:solidFill>
              <a:srgbClr val="21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8164" r="70423" b="48308"/>
          <a:stretch/>
        </p:blipFill>
        <p:spPr bwMode="auto">
          <a:xfrm>
            <a:off x="115330" y="94606"/>
            <a:ext cx="604153" cy="5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H="1">
            <a:off x="5233042" y="2605931"/>
            <a:ext cx="6271132" cy="17966"/>
          </a:xfrm>
          <a:prstGeom prst="line">
            <a:avLst/>
          </a:prstGeom>
          <a:ln w="12700">
            <a:solidFill>
              <a:srgbClr val="21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233042" y="3682277"/>
            <a:ext cx="6271132" cy="17966"/>
          </a:xfrm>
          <a:prstGeom prst="line">
            <a:avLst/>
          </a:prstGeom>
          <a:ln w="12700">
            <a:solidFill>
              <a:srgbClr val="21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233042" y="4779339"/>
            <a:ext cx="6271132" cy="17966"/>
          </a:xfrm>
          <a:prstGeom prst="line">
            <a:avLst/>
          </a:prstGeom>
          <a:ln w="12700">
            <a:solidFill>
              <a:srgbClr val="21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233042" y="5758512"/>
            <a:ext cx="6271132" cy="17966"/>
          </a:xfrm>
          <a:prstGeom prst="line">
            <a:avLst/>
          </a:prstGeom>
          <a:ln w="12700">
            <a:solidFill>
              <a:srgbClr val="21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087888" y="1642289"/>
            <a:ext cx="6271132" cy="17966"/>
          </a:xfrm>
          <a:prstGeom prst="line">
            <a:avLst/>
          </a:prstGeom>
          <a:ln w="12700">
            <a:solidFill>
              <a:srgbClr val="21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12424" y="6364119"/>
            <a:ext cx="217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Охват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: 302 чел.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Heavy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85698" r="38020" b="4234"/>
          <a:stretch/>
        </p:blipFill>
        <p:spPr bwMode="auto">
          <a:xfrm>
            <a:off x="-1001" y="6165654"/>
            <a:ext cx="3451434" cy="6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4941" y="5903149"/>
            <a:ext cx="3629408" cy="878823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Шушенский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сельскохозяйственный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колледж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час - 2 (40 чел.)</a:t>
            </a: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950" y="180357"/>
            <a:ext cx="54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ВЫЕЗДНЫЕ КЛАССНЫЕ ЧАСЫ 2-22.10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Heavy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907" y="604133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час: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школы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Шушенская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СОШ №1, МБОУ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Шушенская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СОШ № 2</a:t>
            </a:r>
          </a:p>
        </p:txBody>
      </p:sp>
      <p:sp>
        <p:nvSpPr>
          <p:cNvPr id="14" name="Нашивка 33"/>
          <p:cNvSpPr/>
          <p:nvPr/>
        </p:nvSpPr>
        <p:spPr>
          <a:xfrm>
            <a:off x="4968589" y="6187379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9536" y="1756655"/>
            <a:ext cx="3626371" cy="885208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Минусинский сельскохозяйственный  колледж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 -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(40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чел.)</a:t>
            </a: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ашивка 33"/>
          <p:cNvSpPr/>
          <p:nvPr/>
        </p:nvSpPr>
        <p:spPr>
          <a:xfrm>
            <a:off x="4917693" y="2090116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1517" y="1944067"/>
            <a:ext cx="5673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час: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Березовская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Курагинская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СОШ №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8018" y="2766834"/>
            <a:ext cx="3627889" cy="933409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Назаровский аграрный техникум им.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Вепрева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час –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(40 чел.)</a:t>
            </a:r>
          </a:p>
        </p:txBody>
      </p:sp>
      <p:sp>
        <p:nvSpPr>
          <p:cNvPr id="19" name="Нашивка 33"/>
          <p:cNvSpPr/>
          <p:nvPr/>
        </p:nvSpPr>
        <p:spPr>
          <a:xfrm>
            <a:off x="4948000" y="3158111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7018" y="3033483"/>
            <a:ext cx="5929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час: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 школы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Степновская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СОШ, МБОУ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Крутоярская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8018" y="3836449"/>
            <a:ext cx="3626332" cy="942890"/>
          </a:xfrm>
          <a:prstGeom prst="roundRect">
            <a:avLst/>
          </a:prstGeom>
          <a:noFill/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Красноярский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аграрный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техникум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 - 3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(60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чел.)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шивка 33"/>
          <p:cNvSpPr/>
          <p:nvPr/>
        </p:nvSpPr>
        <p:spPr>
          <a:xfrm>
            <a:off x="4948000" y="4193319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2715" y="4047270"/>
            <a:ext cx="626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час: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 школы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СОШ №21 г. Красноярск, МБОУ СОШ № 5 г. Красноярск, Гимназия № 9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г.Красноярск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829" y="4913294"/>
            <a:ext cx="3601520" cy="85803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Красноярский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технологический техникум пищевой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 – 2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(40 чел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ашивка 33"/>
          <p:cNvSpPr/>
          <p:nvPr/>
        </p:nvSpPr>
        <p:spPr>
          <a:xfrm>
            <a:off x="4970125" y="5288307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72907" y="51422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час: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школы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№66 г. Красноярск,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МБОУ СОШ №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143 г. Красноярск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0404" y="757081"/>
            <a:ext cx="3626371" cy="885208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сельскохозяйственный техникум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 -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(80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чел.)</a:t>
            </a: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1416" y="945624"/>
            <a:ext cx="6388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час: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школы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СОШ № 21 г. Канска, МБОУ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Новопятницкая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ашивка 33"/>
          <p:cNvSpPr/>
          <p:nvPr/>
        </p:nvSpPr>
        <p:spPr>
          <a:xfrm>
            <a:off x="4922203" y="1091673"/>
            <a:ext cx="144016" cy="108012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8164" r="70423" b="48308"/>
          <a:stretch/>
        </p:blipFill>
        <p:spPr bwMode="auto">
          <a:xfrm>
            <a:off x="115330" y="94606"/>
            <a:ext cx="604153" cy="5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9912424" y="6342560"/>
            <a:ext cx="2059470" cy="439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912424" y="6364119"/>
            <a:ext cx="217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Охват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: 300 чел.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Heavy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950" y="4805363"/>
            <a:ext cx="3359150" cy="14319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000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Уяр</a:t>
            </a: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000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Трактовая</a:t>
            </a: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, 9</a:t>
            </a:r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www. k</a:t>
            </a:r>
            <a:r>
              <a:rPr lang="en-US"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usht.ru</a:t>
            </a: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uyarpu-63@mail.ru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8(391)222-07-82</a:t>
            </a:r>
            <a:endParaRPr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B8903782-23CC-4143-9DA3-FAF0F9FC1F40}" type="slidenum">
              <a:rPr lang="ru-RU" altLang="ru-RU" smtClean="0">
                <a:latin typeface="Trebuchet MS" pitchFamily="34" charset="0"/>
              </a:rPr>
              <a:pPr eaLnBrk="1" hangingPunct="1"/>
              <a:t>5</a:t>
            </a:fld>
            <a:endParaRPr lang="ru-RU" altLang="ru-RU" smtClean="0">
              <a:latin typeface="Trebuchet MS" pitchFamily="34" charset="0"/>
            </a:endParaRPr>
          </a:p>
        </p:txBody>
      </p:sp>
      <p:sp>
        <p:nvSpPr>
          <p:cNvPr id="9220" name="AutoShape 2" descr="C:\Users\%D0%95%D0%BA%D0%B0%D1%82%D0%B5%D1%80%D0%B8%D0%BD%D0%B0\Desktop\envelope.png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221" name="AutoShape 4" descr="C:\Users\%D0%95%D0%BA%D0%B0%D1%82%D0%B5%D1%80%D0%B8%D0%BD%D0%B0\Desktop\envelope.png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222" name="AutoShape 6" descr="C:\Users\%D0%95%D0%BA%D0%B0%D1%82%D0%B5%D1%80%D0%B8%D0%BD%D0%B0\Desktop\envelope.png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223" name="Title 5"/>
          <p:cNvSpPr txBox="1">
            <a:spLocks/>
          </p:cNvSpPr>
          <p:nvPr/>
        </p:nvSpPr>
        <p:spPr bwMode="auto">
          <a:xfrm>
            <a:off x="1103313" y="2060575"/>
            <a:ext cx="95408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Helvetica" pitchFamily="34" charset="0"/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СПАСИБО </a:t>
            </a:r>
          </a:p>
          <a:p>
            <a:pPr algn="ctr" eaLnBrk="1" hangingPunct="1"/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9224" name="AutoShape 12" descr="https://www.australiasfirstfamiliesofwine.com.au/wp-content/uploads/2017/07/noun_997695.png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AutoShape 14" descr="https://www.australiasfirstfamiliesofwine.com.au/wp-content/uploads/2017/07/noun_997695.png"/>
          <p:cNvSpPr>
            <a:spLocks noChangeAspect="1" noChangeArrowheads="1"/>
          </p:cNvSpPr>
          <p:nvPr/>
        </p:nvSpPr>
        <p:spPr bwMode="auto">
          <a:xfrm>
            <a:off x="3000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AutoShape 16" descr="https://www.australiasfirstfamiliesofwine.com.au/wp-content/uploads/2017/07/noun_997695.png"/>
          <p:cNvSpPr>
            <a:spLocks noChangeAspect="1" noChangeArrowheads="1"/>
          </p:cNvSpPr>
          <p:nvPr/>
        </p:nvSpPr>
        <p:spPr bwMode="auto">
          <a:xfrm>
            <a:off x="4524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AutoShape 18" descr="https://www.australiasfirstfamiliesofwine.com.au/wp-content/uploads/2017/07/noun_997695.png"/>
          <p:cNvSpPr>
            <a:spLocks noChangeAspect="1" noChangeArrowheads="1"/>
          </p:cNvSpPr>
          <p:nvPr/>
        </p:nvSpPr>
        <p:spPr bwMode="auto">
          <a:xfrm>
            <a:off x="6048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28" name="Группа 6"/>
          <p:cNvGrpSpPr>
            <a:grpSpLocks/>
          </p:cNvGrpSpPr>
          <p:nvPr/>
        </p:nvGrpSpPr>
        <p:grpSpPr bwMode="auto">
          <a:xfrm>
            <a:off x="7986713" y="4581525"/>
            <a:ext cx="500062" cy="477838"/>
            <a:chOff x="4367808" y="4207301"/>
            <a:chExt cx="755650" cy="757237"/>
          </a:xfrm>
        </p:grpSpPr>
        <p:sp>
          <p:nvSpPr>
            <p:cNvPr id="20" name="Овал 19"/>
            <p:cNvSpPr/>
            <p:nvPr/>
          </p:nvSpPr>
          <p:spPr>
            <a:xfrm>
              <a:off x="4367808" y="4207301"/>
              <a:ext cx="755650" cy="757237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24" name="Picture 20" descr="https://static.tildacdn.com/tild3731-6537-4730-b633-646538333539/photo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4474753" y="4315039"/>
              <a:ext cx="541759" cy="541759"/>
            </a:xfrm>
            <a:prstGeom prst="rect">
              <a:avLst/>
            </a:prstGeom>
            <a:noFill/>
            <a:extLst/>
          </p:spPr>
        </p:pic>
      </p:grpSp>
      <p:grpSp>
        <p:nvGrpSpPr>
          <p:cNvPr id="9229" name="Группа 7"/>
          <p:cNvGrpSpPr>
            <a:grpSpLocks/>
          </p:cNvGrpSpPr>
          <p:nvPr/>
        </p:nvGrpSpPr>
        <p:grpSpPr bwMode="auto">
          <a:xfrm>
            <a:off x="8005763" y="6224588"/>
            <a:ext cx="496887" cy="496887"/>
            <a:chOff x="4367807" y="5013280"/>
            <a:chExt cx="648704" cy="649497"/>
          </a:xfrm>
        </p:grpSpPr>
        <p:pic>
          <p:nvPicPr>
            <p:cNvPr id="21526" name="Picture 22" descr="https://shtamp54.nethouse.ru/static/img/0000/0005/7561/57561278.nw2pge0sp4.W66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4511824" y="5094391"/>
              <a:ext cx="360040" cy="487273"/>
            </a:xfrm>
            <a:prstGeom prst="rect">
              <a:avLst/>
            </a:prstGeom>
            <a:noFill/>
            <a:extLst/>
          </p:spPr>
        </p:pic>
        <p:sp>
          <p:nvSpPr>
            <p:cNvPr id="27" name="Овал 26"/>
            <p:cNvSpPr/>
            <p:nvPr/>
          </p:nvSpPr>
          <p:spPr>
            <a:xfrm>
              <a:off x="4367807" y="5013280"/>
              <a:ext cx="648704" cy="649497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230" name="Группа 9"/>
          <p:cNvGrpSpPr>
            <a:grpSpLocks/>
          </p:cNvGrpSpPr>
          <p:nvPr/>
        </p:nvGrpSpPr>
        <p:grpSpPr bwMode="auto">
          <a:xfrm>
            <a:off x="7993063" y="5100638"/>
            <a:ext cx="490537" cy="487362"/>
            <a:chOff x="757238" y="3529156"/>
            <a:chExt cx="670427" cy="667078"/>
          </a:xfrm>
        </p:grpSpPr>
        <p:sp>
          <p:nvSpPr>
            <p:cNvPr id="26" name="Овал 25"/>
            <p:cNvSpPr/>
            <p:nvPr/>
          </p:nvSpPr>
          <p:spPr>
            <a:xfrm>
              <a:off x="778935" y="3546539"/>
              <a:ext cx="648730" cy="649695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28" name="Picture 24" descr="https://rlq-solutions.ru/dir_images/texts_file_2_l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757238" y="3529156"/>
              <a:ext cx="654686" cy="654686"/>
            </a:xfrm>
            <a:prstGeom prst="rect">
              <a:avLst/>
            </a:prstGeom>
            <a:noFill/>
            <a:extLst/>
          </p:spPr>
        </p:pic>
      </p:grpSp>
      <p:grpSp>
        <p:nvGrpSpPr>
          <p:cNvPr id="9231" name="Группа 11"/>
          <p:cNvGrpSpPr>
            <a:grpSpLocks/>
          </p:cNvGrpSpPr>
          <p:nvPr/>
        </p:nvGrpSpPr>
        <p:grpSpPr bwMode="auto">
          <a:xfrm>
            <a:off x="7994650" y="5661025"/>
            <a:ext cx="485775" cy="485775"/>
            <a:chOff x="585286" y="4311618"/>
            <a:chExt cx="648704" cy="649497"/>
          </a:xfrm>
        </p:grpSpPr>
        <p:sp>
          <p:nvSpPr>
            <p:cNvPr id="24" name="Овал 23"/>
            <p:cNvSpPr/>
            <p:nvPr/>
          </p:nvSpPr>
          <p:spPr>
            <a:xfrm>
              <a:off x="585286" y="4311618"/>
              <a:ext cx="648704" cy="649497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30" name="Picture 26" descr="https://freepikpsd.com/wp-content/uploads/2019/11/e-mail-clipart-1-Transparent-Image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659146" y="4457264"/>
              <a:ext cx="500984" cy="358204"/>
            </a:xfrm>
            <a:prstGeom prst="rect">
              <a:avLst/>
            </a:prstGeom>
            <a:noFill/>
            <a:extLst/>
          </p:spPr>
        </p:pic>
      </p:grpSp>
      <p:pic>
        <p:nvPicPr>
          <p:cNvPr id="9232" name="Picture 2" descr="C:\Users\User\Desktop\логоти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115888"/>
            <a:ext cx="1946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135550</TotalTime>
  <Words>514</Words>
  <Application>Microsoft Office PowerPoint</Application>
  <PresentationFormat>Широкоэкранный</PresentationFormat>
  <Paragraphs>116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Franklin Gothic Heavy</vt:lpstr>
      <vt:lpstr>Georgia</vt:lpstr>
      <vt:lpstr>Helvetica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г. Уяр, ул. Трактовая, 9 www. krs-usht.ru  uyarpu-63@mail.ru 8(391)222-07-82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jpoll</dc:creator>
  <cp:lastModifiedBy>Metod4</cp:lastModifiedBy>
  <cp:revision>1060</cp:revision>
  <cp:lastPrinted>2022-10-12T07:12:28Z</cp:lastPrinted>
  <dcterms:created xsi:type="dcterms:W3CDTF">2013-09-30T08:33:26Z</dcterms:created>
  <dcterms:modified xsi:type="dcterms:W3CDTF">2022-10-20T09:17:12Z</dcterms:modified>
</cp:coreProperties>
</file>